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2.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16" r:id="rId4"/>
    <p:sldMasterId id="2147483850" r:id="rId5"/>
    <p:sldMasterId id="2147483660" r:id="rId6"/>
  </p:sldMasterIdLst>
  <p:notesMasterIdLst>
    <p:notesMasterId r:id="rId43"/>
  </p:notesMasterIdLst>
  <p:sldIdLst>
    <p:sldId id="2076138216" r:id="rId7"/>
    <p:sldId id="2044" r:id="rId8"/>
    <p:sldId id="2095" r:id="rId9"/>
    <p:sldId id="2096" r:id="rId10"/>
    <p:sldId id="2097" r:id="rId11"/>
    <p:sldId id="1865" r:id="rId12"/>
    <p:sldId id="1885" r:id="rId13"/>
    <p:sldId id="1882" r:id="rId14"/>
    <p:sldId id="2029" r:id="rId15"/>
    <p:sldId id="2030" r:id="rId16"/>
    <p:sldId id="2032" r:id="rId17"/>
    <p:sldId id="2033" r:id="rId18"/>
    <p:sldId id="2031" r:id="rId19"/>
    <p:sldId id="2034" r:id="rId20"/>
    <p:sldId id="2062" r:id="rId21"/>
    <p:sldId id="1872" r:id="rId22"/>
    <p:sldId id="1887" r:id="rId23"/>
    <p:sldId id="1895" r:id="rId24"/>
    <p:sldId id="2098" r:id="rId25"/>
    <p:sldId id="2099" r:id="rId26"/>
    <p:sldId id="2056" r:id="rId27"/>
    <p:sldId id="1948" r:id="rId28"/>
    <p:sldId id="2063" r:id="rId29"/>
    <p:sldId id="2224" r:id="rId30"/>
    <p:sldId id="2101" r:id="rId31"/>
    <p:sldId id="1956" r:id="rId32"/>
    <p:sldId id="2106" r:id="rId33"/>
    <p:sldId id="2205" r:id="rId34"/>
    <p:sldId id="2107" r:id="rId35"/>
    <p:sldId id="2078" r:id="rId36"/>
    <p:sldId id="2108" r:id="rId37"/>
    <p:sldId id="1964" r:id="rId38"/>
    <p:sldId id="2065" r:id="rId39"/>
    <p:sldId id="2102" r:id="rId40"/>
    <p:sldId id="2204" r:id="rId41"/>
    <p:sldId id="2223"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4443B7-D329-42DA-8E52-1E6FD061E283}" v="1" dt="2020-08-21T20:12:03.8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349" autoAdjust="0"/>
    <p:restoredTop sz="94660"/>
  </p:normalViewPr>
  <p:slideViewPr>
    <p:cSldViewPr snapToGrid="0">
      <p:cViewPr varScale="1">
        <p:scale>
          <a:sx n="66" d="100"/>
          <a:sy n="66" d="100"/>
        </p:scale>
        <p:origin x="884" y="52"/>
      </p:cViewPr>
      <p:guideLst/>
    </p:cSldViewPr>
  </p:slideViewPr>
  <p:notesTextViewPr>
    <p:cViewPr>
      <p:scale>
        <a:sx n="1" d="1"/>
        <a:sy n="1" d="1"/>
      </p:scale>
      <p:origin x="0" y="0"/>
    </p:cViewPr>
  </p:notesTextViewPr>
  <p:notesViewPr>
    <p:cSldViewPr snapToGrid="0">
      <p:cViewPr>
        <p:scale>
          <a:sx n="100" d="100"/>
          <a:sy n="100" d="100"/>
        </p:scale>
        <p:origin x="3468" y="-65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microsoft.com/office/2015/10/relationships/revisionInfo" Target="revisionInfo.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theme" Target="theme/theme1.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customXml" Target="../customXml/item1.xml"/><Relationship Id="rId6"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redith Wegley (RATIONAL INTERACTION, INC.)" userId="S::v-merweg@microsoft.com::ccd9934e-a437-47f2-a250-e3e73608e48d" providerId="AD" clId="Web-{9B4443B7-D329-42DA-8E52-1E6FD061E283}"/>
    <pc:docChg chg="modSld">
      <pc:chgData name="Meredith Wegley (RATIONAL INTERACTION, INC.)" userId="S::v-merweg@microsoft.com::ccd9934e-a437-47f2-a250-e3e73608e48d" providerId="AD" clId="Web-{9B4443B7-D329-42DA-8E52-1E6FD061E283}" dt="2020-08-21T20:12:03.875" v="0"/>
      <pc:docMkLst>
        <pc:docMk/>
      </pc:docMkLst>
      <pc:sldChg chg="delSp">
        <pc:chgData name="Meredith Wegley (RATIONAL INTERACTION, INC.)" userId="S::v-merweg@microsoft.com::ccd9934e-a437-47f2-a250-e3e73608e48d" providerId="AD" clId="Web-{9B4443B7-D329-42DA-8E52-1E6FD061E283}" dt="2020-08-21T20:12:03.875" v="0"/>
        <pc:sldMkLst>
          <pc:docMk/>
          <pc:sldMk cId="633729110" sldId="2076138216"/>
        </pc:sldMkLst>
        <pc:spChg chg="del">
          <ac:chgData name="Meredith Wegley (RATIONAL INTERACTION, INC.)" userId="S::v-merweg@microsoft.com::ccd9934e-a437-47f2-a250-e3e73608e48d" providerId="AD" clId="Web-{9B4443B7-D329-42DA-8E52-1E6FD061E283}" dt="2020-08-21T20:12:03.875" v="0"/>
          <ac:spMkLst>
            <pc:docMk/>
            <pc:sldMk cId="633729110" sldId="2076138216"/>
            <ac:spMk id="5" creationId="{74F1A2CA-8A0A-47E4-9E60-17E3B564FA8C}"/>
          </ac:spMkLst>
        </pc:spChg>
      </pc:sldChg>
    </pc:docChg>
  </pc:docChgLst>
  <pc:docChgLst>
    <pc:chgData name="Meredith Wegley" userId="f632d672-3520-4af3-9425-5b4e332ac0cd" providerId="ADAL" clId="{191C6250-4330-45BC-A689-1BFFA1D7550B}"/>
    <pc:docChg chg="undo custSel modSld">
      <pc:chgData name="Meredith Wegley" userId="f632d672-3520-4af3-9425-5b4e332ac0cd" providerId="ADAL" clId="{191C6250-4330-45BC-A689-1BFFA1D7550B}" dt="2020-08-21T16:55:33.804" v="252" actId="478"/>
      <pc:docMkLst>
        <pc:docMk/>
      </pc:docMkLst>
      <pc:sldChg chg="addSp delSp mod">
        <pc:chgData name="Meredith Wegley" userId="f632d672-3520-4af3-9425-5b4e332ac0cd" providerId="ADAL" clId="{191C6250-4330-45BC-A689-1BFFA1D7550B}" dt="2020-08-21T16:51:01.150" v="33" actId="478"/>
        <pc:sldMkLst>
          <pc:docMk/>
          <pc:sldMk cId="2348180828" sldId="1865"/>
        </pc:sldMkLst>
        <pc:spChg chg="add del">
          <ac:chgData name="Meredith Wegley" userId="f632d672-3520-4af3-9425-5b4e332ac0cd" providerId="ADAL" clId="{191C6250-4330-45BC-A689-1BFFA1D7550B}" dt="2020-08-21T16:51:01.150" v="33" actId="478"/>
          <ac:spMkLst>
            <pc:docMk/>
            <pc:sldMk cId="2348180828" sldId="1865"/>
            <ac:spMk id="2" creationId="{D6989F76-CCA8-4933-B025-C655AE128B94}"/>
          </ac:spMkLst>
        </pc:spChg>
      </pc:sldChg>
      <pc:sldChg chg="addSp delSp mod">
        <pc:chgData name="Meredith Wegley" userId="f632d672-3520-4af3-9425-5b4e332ac0cd" providerId="ADAL" clId="{191C6250-4330-45BC-A689-1BFFA1D7550B}" dt="2020-08-21T16:51:06.082" v="36" actId="478"/>
        <pc:sldMkLst>
          <pc:docMk/>
          <pc:sldMk cId="2942291594" sldId="1882"/>
        </pc:sldMkLst>
        <pc:spChg chg="add del">
          <ac:chgData name="Meredith Wegley" userId="f632d672-3520-4af3-9425-5b4e332ac0cd" providerId="ADAL" clId="{191C6250-4330-45BC-A689-1BFFA1D7550B}" dt="2020-08-21T16:51:06.082" v="36" actId="478"/>
          <ac:spMkLst>
            <pc:docMk/>
            <pc:sldMk cId="2942291594" sldId="1882"/>
            <ac:spMk id="5" creationId="{273DDEC1-37F6-4F3E-8330-EA1C59AA7E1F}"/>
          </ac:spMkLst>
        </pc:spChg>
      </pc:sldChg>
      <pc:sldChg chg="addSp delSp modSp mod">
        <pc:chgData name="Meredith Wegley" userId="f632d672-3520-4af3-9425-5b4e332ac0cd" providerId="ADAL" clId="{191C6250-4330-45BC-A689-1BFFA1D7550B}" dt="2020-08-21T16:51:03.880" v="35" actId="478"/>
        <pc:sldMkLst>
          <pc:docMk/>
          <pc:sldMk cId="1781309831" sldId="1885"/>
        </pc:sldMkLst>
        <pc:spChg chg="add del mod">
          <ac:chgData name="Meredith Wegley" userId="f632d672-3520-4af3-9425-5b4e332ac0cd" providerId="ADAL" clId="{191C6250-4330-45BC-A689-1BFFA1D7550B}" dt="2020-08-21T16:51:03.880" v="35" actId="478"/>
          <ac:spMkLst>
            <pc:docMk/>
            <pc:sldMk cId="1781309831" sldId="1885"/>
            <ac:spMk id="5" creationId="{A99A08D5-DA27-4067-B8F4-546814E67E5B}"/>
          </ac:spMkLst>
        </pc:spChg>
      </pc:sldChg>
      <pc:sldChg chg="addSp delSp mod">
        <pc:chgData name="Meredith Wegley" userId="f632d672-3520-4af3-9425-5b4e332ac0cd" providerId="ADAL" clId="{191C6250-4330-45BC-A689-1BFFA1D7550B}" dt="2020-08-21T16:51:40.901" v="46" actId="478"/>
        <pc:sldMkLst>
          <pc:docMk/>
          <pc:sldMk cId="1197013606" sldId="1887"/>
        </pc:sldMkLst>
        <pc:spChg chg="add del">
          <ac:chgData name="Meredith Wegley" userId="f632d672-3520-4af3-9425-5b4e332ac0cd" providerId="ADAL" clId="{191C6250-4330-45BC-A689-1BFFA1D7550B}" dt="2020-08-21T16:51:40.901" v="46" actId="478"/>
          <ac:spMkLst>
            <pc:docMk/>
            <pc:sldMk cId="1197013606" sldId="1887"/>
            <ac:spMk id="5" creationId="{2F43729A-4FE3-4EA6-9BC5-CEFFBAF5C5DD}"/>
          </ac:spMkLst>
        </pc:spChg>
      </pc:sldChg>
      <pc:sldChg chg="addSp delSp modSp mod">
        <pc:chgData name="Meredith Wegley" userId="f632d672-3520-4af3-9425-5b4e332ac0cd" providerId="ADAL" clId="{191C6250-4330-45BC-A689-1BFFA1D7550B}" dt="2020-08-21T16:52:03.324" v="78" actId="478"/>
        <pc:sldMkLst>
          <pc:docMk/>
          <pc:sldMk cId="2311013985" sldId="1895"/>
        </pc:sldMkLst>
        <pc:spChg chg="add del">
          <ac:chgData name="Meredith Wegley" userId="f632d672-3520-4af3-9425-5b4e332ac0cd" providerId="ADAL" clId="{191C6250-4330-45BC-A689-1BFFA1D7550B}" dt="2020-08-21T16:52:03.324" v="78" actId="478"/>
          <ac:spMkLst>
            <pc:docMk/>
            <pc:sldMk cId="2311013985" sldId="1895"/>
            <ac:spMk id="4" creationId="{FD6196AB-E953-41A2-A662-42024BDA6E0F}"/>
          </ac:spMkLst>
        </pc:spChg>
        <pc:spChg chg="mod">
          <ac:chgData name="Meredith Wegley" userId="f632d672-3520-4af3-9425-5b4e332ac0cd" providerId="ADAL" clId="{191C6250-4330-45BC-A689-1BFFA1D7550B}" dt="2020-08-21T16:51:59.352" v="77" actId="1036"/>
          <ac:spMkLst>
            <pc:docMk/>
            <pc:sldMk cId="2311013985" sldId="1895"/>
            <ac:spMk id="6" creationId="{20802350-EE86-473B-A4A8-17A2FB5CF6F9}"/>
          </ac:spMkLst>
        </pc:spChg>
      </pc:sldChg>
      <pc:sldChg chg="addSp delSp mod">
        <pc:chgData name="Meredith Wegley" userId="f632d672-3520-4af3-9425-5b4e332ac0cd" providerId="ADAL" clId="{191C6250-4330-45BC-A689-1BFFA1D7550B}" dt="2020-08-21T16:52:18.422" v="93" actId="478"/>
        <pc:sldMkLst>
          <pc:docMk/>
          <pc:sldMk cId="3464140269" sldId="1948"/>
        </pc:sldMkLst>
        <pc:spChg chg="add del">
          <ac:chgData name="Meredith Wegley" userId="f632d672-3520-4af3-9425-5b4e332ac0cd" providerId="ADAL" clId="{191C6250-4330-45BC-A689-1BFFA1D7550B}" dt="2020-08-21T16:52:18.422" v="93" actId="478"/>
          <ac:spMkLst>
            <pc:docMk/>
            <pc:sldMk cId="3464140269" sldId="1948"/>
            <ac:spMk id="4" creationId="{7569F41E-5629-4BC4-8DB7-57C69EDD7458}"/>
          </ac:spMkLst>
        </pc:spChg>
      </pc:sldChg>
      <pc:sldChg chg="addSp delSp mod">
        <pc:chgData name="Meredith Wegley" userId="f632d672-3520-4af3-9425-5b4e332ac0cd" providerId="ADAL" clId="{191C6250-4330-45BC-A689-1BFFA1D7550B}" dt="2020-08-21T16:53:51.212" v="211" actId="478"/>
        <pc:sldMkLst>
          <pc:docMk/>
          <pc:sldMk cId="2328145904" sldId="1964"/>
        </pc:sldMkLst>
        <pc:spChg chg="add del">
          <ac:chgData name="Meredith Wegley" userId="f632d672-3520-4af3-9425-5b4e332ac0cd" providerId="ADAL" clId="{191C6250-4330-45BC-A689-1BFFA1D7550B}" dt="2020-08-21T16:53:51.212" v="211" actId="478"/>
          <ac:spMkLst>
            <pc:docMk/>
            <pc:sldMk cId="2328145904" sldId="1964"/>
            <ac:spMk id="4" creationId="{DF8CEE9C-A2C5-44BC-AF26-D2B59FD1FDDA}"/>
          </ac:spMkLst>
        </pc:spChg>
      </pc:sldChg>
      <pc:sldChg chg="addSp delSp mod">
        <pc:chgData name="Meredith Wegley" userId="f632d672-3520-4af3-9425-5b4e332ac0cd" providerId="ADAL" clId="{191C6250-4330-45BC-A689-1BFFA1D7550B}" dt="2020-08-21T16:51:08.310" v="37" actId="478"/>
        <pc:sldMkLst>
          <pc:docMk/>
          <pc:sldMk cId="1670291476" sldId="2029"/>
        </pc:sldMkLst>
        <pc:spChg chg="add del">
          <ac:chgData name="Meredith Wegley" userId="f632d672-3520-4af3-9425-5b4e332ac0cd" providerId="ADAL" clId="{191C6250-4330-45BC-A689-1BFFA1D7550B}" dt="2020-08-21T16:51:08.310" v="37" actId="478"/>
          <ac:spMkLst>
            <pc:docMk/>
            <pc:sldMk cId="1670291476" sldId="2029"/>
            <ac:spMk id="5" creationId="{0C8F3BF9-E7E0-47E6-A500-074F6B717A89}"/>
          </ac:spMkLst>
        </pc:spChg>
      </pc:sldChg>
      <pc:sldChg chg="addSp delSp mod">
        <pc:chgData name="Meredith Wegley" userId="f632d672-3520-4af3-9425-5b4e332ac0cd" providerId="ADAL" clId="{191C6250-4330-45BC-A689-1BFFA1D7550B}" dt="2020-08-21T16:51:11.436" v="38" actId="478"/>
        <pc:sldMkLst>
          <pc:docMk/>
          <pc:sldMk cId="193856995" sldId="2030"/>
        </pc:sldMkLst>
        <pc:spChg chg="add del">
          <ac:chgData name="Meredith Wegley" userId="f632d672-3520-4af3-9425-5b4e332ac0cd" providerId="ADAL" clId="{191C6250-4330-45BC-A689-1BFFA1D7550B}" dt="2020-08-21T16:51:11.436" v="38" actId="478"/>
          <ac:spMkLst>
            <pc:docMk/>
            <pc:sldMk cId="193856995" sldId="2030"/>
            <ac:spMk id="5" creationId="{667933AE-A843-4CB1-8244-DCF84C499C5D}"/>
          </ac:spMkLst>
        </pc:spChg>
      </pc:sldChg>
      <pc:sldChg chg="addSp delSp modSp mod">
        <pc:chgData name="Meredith Wegley" userId="f632d672-3520-4af3-9425-5b4e332ac0cd" providerId="ADAL" clId="{191C6250-4330-45BC-A689-1BFFA1D7550B}" dt="2020-08-21T16:51:31.460" v="44" actId="478"/>
        <pc:sldMkLst>
          <pc:docMk/>
          <pc:sldMk cId="2988667377" sldId="2031"/>
        </pc:sldMkLst>
        <pc:spChg chg="mod">
          <ac:chgData name="Meredith Wegley" userId="f632d672-3520-4af3-9425-5b4e332ac0cd" providerId="ADAL" clId="{191C6250-4330-45BC-A689-1BFFA1D7550B}" dt="2020-08-21T16:51:29.189" v="43" actId="1035"/>
          <ac:spMkLst>
            <pc:docMk/>
            <pc:sldMk cId="2988667377" sldId="2031"/>
            <ac:spMk id="3" creationId="{73671209-5B5A-48B8-8817-2B1E76DA04B1}"/>
          </ac:spMkLst>
        </pc:spChg>
        <pc:spChg chg="add del">
          <ac:chgData name="Meredith Wegley" userId="f632d672-3520-4af3-9425-5b4e332ac0cd" providerId="ADAL" clId="{191C6250-4330-45BC-A689-1BFFA1D7550B}" dt="2020-08-21T16:51:31.460" v="44" actId="478"/>
          <ac:spMkLst>
            <pc:docMk/>
            <pc:sldMk cId="2988667377" sldId="2031"/>
            <ac:spMk id="5" creationId="{8FB86899-14D6-4679-A6F9-7D950BC244DD}"/>
          </ac:spMkLst>
        </pc:spChg>
      </pc:sldChg>
      <pc:sldChg chg="addSp delSp mod">
        <pc:chgData name="Meredith Wegley" userId="f632d672-3520-4af3-9425-5b4e332ac0cd" providerId="ADAL" clId="{191C6250-4330-45BC-A689-1BFFA1D7550B}" dt="2020-08-21T16:51:18.724" v="39" actId="478"/>
        <pc:sldMkLst>
          <pc:docMk/>
          <pc:sldMk cId="392394360" sldId="2032"/>
        </pc:sldMkLst>
        <pc:spChg chg="add del">
          <ac:chgData name="Meredith Wegley" userId="f632d672-3520-4af3-9425-5b4e332ac0cd" providerId="ADAL" clId="{191C6250-4330-45BC-A689-1BFFA1D7550B}" dt="2020-08-21T16:51:18.724" v="39" actId="478"/>
          <ac:spMkLst>
            <pc:docMk/>
            <pc:sldMk cId="392394360" sldId="2032"/>
            <ac:spMk id="5" creationId="{FDDCCCDE-2959-4DCF-BF61-AF6A8BB382A1}"/>
          </ac:spMkLst>
        </pc:spChg>
      </pc:sldChg>
      <pc:sldChg chg="addSp delSp mod">
        <pc:chgData name="Meredith Wegley" userId="f632d672-3520-4af3-9425-5b4e332ac0cd" providerId="ADAL" clId="{191C6250-4330-45BC-A689-1BFFA1D7550B}" dt="2020-08-21T16:51:20.951" v="40" actId="478"/>
        <pc:sldMkLst>
          <pc:docMk/>
          <pc:sldMk cId="426143746" sldId="2033"/>
        </pc:sldMkLst>
        <pc:spChg chg="add del">
          <ac:chgData name="Meredith Wegley" userId="f632d672-3520-4af3-9425-5b4e332ac0cd" providerId="ADAL" clId="{191C6250-4330-45BC-A689-1BFFA1D7550B}" dt="2020-08-21T16:51:20.951" v="40" actId="478"/>
          <ac:spMkLst>
            <pc:docMk/>
            <pc:sldMk cId="426143746" sldId="2033"/>
            <ac:spMk id="5" creationId="{13D70CFA-00DE-401B-9C3F-F4CD2D64D698}"/>
          </ac:spMkLst>
        </pc:spChg>
      </pc:sldChg>
      <pc:sldChg chg="addSp delSp mod">
        <pc:chgData name="Meredith Wegley" userId="f632d672-3520-4af3-9425-5b4e332ac0cd" providerId="ADAL" clId="{191C6250-4330-45BC-A689-1BFFA1D7550B}" dt="2020-08-21T16:51:33.691" v="45" actId="478"/>
        <pc:sldMkLst>
          <pc:docMk/>
          <pc:sldMk cId="244153793" sldId="2034"/>
        </pc:sldMkLst>
        <pc:spChg chg="add del">
          <ac:chgData name="Meredith Wegley" userId="f632d672-3520-4af3-9425-5b4e332ac0cd" providerId="ADAL" clId="{191C6250-4330-45BC-A689-1BFFA1D7550B}" dt="2020-08-21T16:51:33.691" v="45" actId="478"/>
          <ac:spMkLst>
            <pc:docMk/>
            <pc:sldMk cId="244153793" sldId="2034"/>
            <ac:spMk id="5" creationId="{FBBC8725-5FAA-48DF-A0AA-0C1A8A7F8CEE}"/>
          </ac:spMkLst>
        </pc:spChg>
      </pc:sldChg>
      <pc:sldChg chg="addSp delSp mod">
        <pc:chgData name="Meredith Wegley" userId="f632d672-3520-4af3-9425-5b4e332ac0cd" providerId="ADAL" clId="{191C6250-4330-45BC-A689-1BFFA1D7550B}" dt="2020-08-21T16:52:25.434" v="94" actId="478"/>
        <pc:sldMkLst>
          <pc:docMk/>
          <pc:sldMk cId="3828349843" sldId="2063"/>
        </pc:sldMkLst>
        <pc:spChg chg="add del">
          <ac:chgData name="Meredith Wegley" userId="f632d672-3520-4af3-9425-5b4e332ac0cd" providerId="ADAL" clId="{191C6250-4330-45BC-A689-1BFFA1D7550B}" dt="2020-08-21T16:52:25.434" v="94" actId="478"/>
          <ac:spMkLst>
            <pc:docMk/>
            <pc:sldMk cId="3828349843" sldId="2063"/>
            <ac:spMk id="5" creationId="{8082D454-6F8D-4388-B4A1-15FFE2E25EAC}"/>
          </ac:spMkLst>
        </pc:spChg>
      </pc:sldChg>
      <pc:sldChg chg="addSp delSp mod">
        <pc:chgData name="Meredith Wegley" userId="f632d672-3520-4af3-9425-5b4e332ac0cd" providerId="ADAL" clId="{191C6250-4330-45BC-A689-1BFFA1D7550B}" dt="2020-08-21T16:53:53.554" v="212" actId="478"/>
        <pc:sldMkLst>
          <pc:docMk/>
          <pc:sldMk cId="1348007979" sldId="2065"/>
        </pc:sldMkLst>
        <pc:spChg chg="add del">
          <ac:chgData name="Meredith Wegley" userId="f632d672-3520-4af3-9425-5b4e332ac0cd" providerId="ADAL" clId="{191C6250-4330-45BC-A689-1BFFA1D7550B}" dt="2020-08-21T16:53:53.554" v="212" actId="478"/>
          <ac:spMkLst>
            <pc:docMk/>
            <pc:sldMk cId="1348007979" sldId="2065"/>
            <ac:spMk id="5" creationId="{20BDDDBC-9160-440E-8B2C-6B07B099761E}"/>
          </ac:spMkLst>
        </pc:spChg>
      </pc:sldChg>
      <pc:sldChg chg="addSp delSp mod">
        <pc:chgData name="Meredith Wegley" userId="f632d672-3520-4af3-9425-5b4e332ac0cd" providerId="ADAL" clId="{191C6250-4330-45BC-A689-1BFFA1D7550B}" dt="2020-08-21T16:53:45.931" v="209" actId="478"/>
        <pc:sldMkLst>
          <pc:docMk/>
          <pc:sldMk cId="41105828" sldId="2078"/>
        </pc:sldMkLst>
        <pc:spChg chg="add del">
          <ac:chgData name="Meredith Wegley" userId="f632d672-3520-4af3-9425-5b4e332ac0cd" providerId="ADAL" clId="{191C6250-4330-45BC-A689-1BFFA1D7550B}" dt="2020-08-21T16:53:45.931" v="209" actId="478"/>
          <ac:spMkLst>
            <pc:docMk/>
            <pc:sldMk cId="41105828" sldId="2078"/>
            <ac:spMk id="4" creationId="{D143DD55-369B-4626-9E05-8731D3A6CFC5}"/>
          </ac:spMkLst>
        </pc:spChg>
      </pc:sldChg>
      <pc:sldChg chg="addSp delSp mod">
        <pc:chgData name="Meredith Wegley" userId="f632d672-3520-4af3-9425-5b4e332ac0cd" providerId="ADAL" clId="{191C6250-4330-45BC-A689-1BFFA1D7550B}" dt="2020-08-21T16:50:53.075" v="30" actId="478"/>
        <pc:sldMkLst>
          <pc:docMk/>
          <pc:sldMk cId="3033693715" sldId="2095"/>
        </pc:sldMkLst>
        <pc:spChg chg="add del">
          <ac:chgData name="Meredith Wegley" userId="f632d672-3520-4af3-9425-5b4e332ac0cd" providerId="ADAL" clId="{191C6250-4330-45BC-A689-1BFFA1D7550B}" dt="2020-08-21T16:50:53.075" v="30" actId="478"/>
          <ac:spMkLst>
            <pc:docMk/>
            <pc:sldMk cId="3033693715" sldId="2095"/>
            <ac:spMk id="6" creationId="{FE74650A-E413-4EFC-87B5-022CC27E175B}"/>
          </ac:spMkLst>
        </pc:spChg>
      </pc:sldChg>
      <pc:sldChg chg="addSp delSp mod">
        <pc:chgData name="Meredith Wegley" userId="f632d672-3520-4af3-9425-5b4e332ac0cd" providerId="ADAL" clId="{191C6250-4330-45BC-A689-1BFFA1D7550B}" dt="2020-08-21T16:50:55.970" v="31" actId="478"/>
        <pc:sldMkLst>
          <pc:docMk/>
          <pc:sldMk cId="2695536532" sldId="2096"/>
        </pc:sldMkLst>
        <pc:spChg chg="add del">
          <ac:chgData name="Meredith Wegley" userId="f632d672-3520-4af3-9425-5b4e332ac0cd" providerId="ADAL" clId="{191C6250-4330-45BC-A689-1BFFA1D7550B}" dt="2020-08-21T16:50:55.970" v="31" actId="478"/>
          <ac:spMkLst>
            <pc:docMk/>
            <pc:sldMk cId="2695536532" sldId="2096"/>
            <ac:spMk id="2" creationId="{142B4D05-B297-48C2-BABE-79EEF2A1AE79}"/>
          </ac:spMkLst>
        </pc:spChg>
      </pc:sldChg>
      <pc:sldChg chg="addSp delSp mod">
        <pc:chgData name="Meredith Wegley" userId="f632d672-3520-4af3-9425-5b4e332ac0cd" providerId="ADAL" clId="{191C6250-4330-45BC-A689-1BFFA1D7550B}" dt="2020-08-21T16:50:58.720" v="32" actId="478"/>
        <pc:sldMkLst>
          <pc:docMk/>
          <pc:sldMk cId="2867955115" sldId="2097"/>
        </pc:sldMkLst>
        <pc:spChg chg="add del">
          <ac:chgData name="Meredith Wegley" userId="f632d672-3520-4af3-9425-5b4e332ac0cd" providerId="ADAL" clId="{191C6250-4330-45BC-A689-1BFFA1D7550B}" dt="2020-08-21T16:50:58.720" v="32" actId="478"/>
          <ac:spMkLst>
            <pc:docMk/>
            <pc:sldMk cId="2867955115" sldId="2097"/>
            <ac:spMk id="2" creationId="{E6F4CDF4-7CD6-4C8B-BE40-293301EF60E2}"/>
          </ac:spMkLst>
        </pc:spChg>
      </pc:sldChg>
      <pc:sldChg chg="addSp delSp modSp mod">
        <pc:chgData name="Meredith Wegley" userId="f632d672-3520-4af3-9425-5b4e332ac0cd" providerId="ADAL" clId="{191C6250-4330-45BC-A689-1BFFA1D7550B}" dt="2020-08-21T16:52:13.911" v="91" actId="478"/>
        <pc:sldMkLst>
          <pc:docMk/>
          <pc:sldMk cId="3738523210" sldId="2098"/>
        </pc:sldMkLst>
        <pc:spChg chg="mod">
          <ac:chgData name="Meredith Wegley" userId="f632d672-3520-4af3-9425-5b4e332ac0cd" providerId="ADAL" clId="{191C6250-4330-45BC-A689-1BFFA1D7550B}" dt="2020-08-21T16:52:11.187" v="90" actId="1035"/>
          <ac:spMkLst>
            <pc:docMk/>
            <pc:sldMk cId="3738523210" sldId="2098"/>
            <ac:spMk id="3" creationId="{D120D4BF-97B1-4BE1-BE6B-9DC3113FD593}"/>
          </ac:spMkLst>
        </pc:spChg>
        <pc:spChg chg="add del">
          <ac:chgData name="Meredith Wegley" userId="f632d672-3520-4af3-9425-5b4e332ac0cd" providerId="ADAL" clId="{191C6250-4330-45BC-A689-1BFFA1D7550B}" dt="2020-08-21T16:52:13.911" v="91" actId="478"/>
          <ac:spMkLst>
            <pc:docMk/>
            <pc:sldMk cId="3738523210" sldId="2098"/>
            <ac:spMk id="5" creationId="{7F3C318C-F4BD-42C8-996C-E9929DC18E24}"/>
          </ac:spMkLst>
        </pc:spChg>
      </pc:sldChg>
      <pc:sldChg chg="addSp delSp mod">
        <pc:chgData name="Meredith Wegley" userId="f632d672-3520-4af3-9425-5b4e332ac0cd" providerId="ADAL" clId="{191C6250-4330-45BC-A689-1BFFA1D7550B}" dt="2020-08-21T16:52:16.300" v="92" actId="478"/>
        <pc:sldMkLst>
          <pc:docMk/>
          <pc:sldMk cId="1672894269" sldId="2099"/>
        </pc:sldMkLst>
        <pc:spChg chg="add del">
          <ac:chgData name="Meredith Wegley" userId="f632d672-3520-4af3-9425-5b4e332ac0cd" providerId="ADAL" clId="{191C6250-4330-45BC-A689-1BFFA1D7550B}" dt="2020-08-21T16:52:16.300" v="92" actId="478"/>
          <ac:spMkLst>
            <pc:docMk/>
            <pc:sldMk cId="1672894269" sldId="2099"/>
            <ac:spMk id="5" creationId="{52FEA148-13A6-43A5-80CC-885AB3AB7A62}"/>
          </ac:spMkLst>
        </pc:spChg>
      </pc:sldChg>
      <pc:sldChg chg="addSp delSp mod">
        <pc:chgData name="Meredith Wegley" userId="f632d672-3520-4af3-9425-5b4e332ac0cd" providerId="ADAL" clId="{191C6250-4330-45BC-A689-1BFFA1D7550B}" dt="2020-08-21T16:53:57.150" v="213" actId="478"/>
        <pc:sldMkLst>
          <pc:docMk/>
          <pc:sldMk cId="3658005248" sldId="2102"/>
        </pc:sldMkLst>
        <pc:spChg chg="add del">
          <ac:chgData name="Meredith Wegley" userId="f632d672-3520-4af3-9425-5b4e332ac0cd" providerId="ADAL" clId="{191C6250-4330-45BC-A689-1BFFA1D7550B}" dt="2020-08-21T16:53:57.150" v="213" actId="478"/>
          <ac:spMkLst>
            <pc:docMk/>
            <pc:sldMk cId="3658005248" sldId="2102"/>
            <ac:spMk id="6" creationId="{FA08B687-4860-4663-8E05-F91C96D881F9}"/>
          </ac:spMkLst>
        </pc:spChg>
      </pc:sldChg>
      <pc:sldChg chg="addSp delSp mod">
        <pc:chgData name="Meredith Wegley" userId="f632d672-3520-4af3-9425-5b4e332ac0cd" providerId="ADAL" clId="{191C6250-4330-45BC-A689-1BFFA1D7550B}" dt="2020-08-21T16:53:22.420" v="159" actId="478"/>
        <pc:sldMkLst>
          <pc:docMk/>
          <pc:sldMk cId="3329374205" sldId="2106"/>
        </pc:sldMkLst>
        <pc:spChg chg="add del">
          <ac:chgData name="Meredith Wegley" userId="f632d672-3520-4af3-9425-5b4e332ac0cd" providerId="ADAL" clId="{191C6250-4330-45BC-A689-1BFFA1D7550B}" dt="2020-08-21T16:53:22.420" v="159" actId="478"/>
          <ac:spMkLst>
            <pc:docMk/>
            <pc:sldMk cId="3329374205" sldId="2106"/>
            <ac:spMk id="5" creationId="{55035B78-E586-4D35-880E-A0BE5AFA19E5}"/>
          </ac:spMkLst>
        </pc:spChg>
      </pc:sldChg>
      <pc:sldChg chg="addSp delSp mod">
        <pc:chgData name="Meredith Wegley" userId="f632d672-3520-4af3-9425-5b4e332ac0cd" providerId="ADAL" clId="{191C6250-4330-45BC-A689-1BFFA1D7550B}" dt="2020-08-21T16:53:43.712" v="208" actId="478"/>
        <pc:sldMkLst>
          <pc:docMk/>
          <pc:sldMk cId="2161426208" sldId="2107"/>
        </pc:sldMkLst>
        <pc:spChg chg="add del">
          <ac:chgData name="Meredith Wegley" userId="f632d672-3520-4af3-9425-5b4e332ac0cd" providerId="ADAL" clId="{191C6250-4330-45BC-A689-1BFFA1D7550B}" dt="2020-08-21T16:53:43.712" v="208" actId="478"/>
          <ac:spMkLst>
            <pc:docMk/>
            <pc:sldMk cId="2161426208" sldId="2107"/>
            <ac:spMk id="6" creationId="{3BEFE087-F183-40BE-B0F6-9E6F8698DEDF}"/>
          </ac:spMkLst>
        </pc:spChg>
      </pc:sldChg>
      <pc:sldChg chg="addSp delSp mod">
        <pc:chgData name="Meredith Wegley" userId="f632d672-3520-4af3-9425-5b4e332ac0cd" providerId="ADAL" clId="{191C6250-4330-45BC-A689-1BFFA1D7550B}" dt="2020-08-21T16:53:48.261" v="210" actId="478"/>
        <pc:sldMkLst>
          <pc:docMk/>
          <pc:sldMk cId="3764711125" sldId="2108"/>
        </pc:sldMkLst>
        <pc:spChg chg="add del">
          <ac:chgData name="Meredith Wegley" userId="f632d672-3520-4af3-9425-5b4e332ac0cd" providerId="ADAL" clId="{191C6250-4330-45BC-A689-1BFFA1D7550B}" dt="2020-08-21T16:53:48.261" v="210" actId="478"/>
          <ac:spMkLst>
            <pc:docMk/>
            <pc:sldMk cId="3764711125" sldId="2108"/>
            <ac:spMk id="5" creationId="{B1D62AEB-A80B-44E0-8244-DE3B868788B7}"/>
          </ac:spMkLst>
        </pc:spChg>
      </pc:sldChg>
      <pc:sldChg chg="addSp delSp modSp mod">
        <pc:chgData name="Meredith Wegley" userId="f632d672-3520-4af3-9425-5b4e332ac0cd" providerId="ADAL" clId="{191C6250-4330-45BC-A689-1BFFA1D7550B}" dt="2020-08-21T16:54:32.422" v="249" actId="478"/>
        <pc:sldMkLst>
          <pc:docMk/>
          <pc:sldMk cId="3735793516" sldId="2204"/>
        </pc:sldMkLst>
        <pc:spChg chg="add del">
          <ac:chgData name="Meredith Wegley" userId="f632d672-3520-4af3-9425-5b4e332ac0cd" providerId="ADAL" clId="{191C6250-4330-45BC-A689-1BFFA1D7550B}" dt="2020-08-21T16:54:32.422" v="249" actId="478"/>
          <ac:spMkLst>
            <pc:docMk/>
            <pc:sldMk cId="3735793516" sldId="2204"/>
            <ac:spMk id="3" creationId="{6965C185-783B-4A1B-AED0-BD91B58C8659}"/>
          </ac:spMkLst>
        </pc:spChg>
        <pc:graphicFrameChg chg="mod modGraphic">
          <ac:chgData name="Meredith Wegley" userId="f632d672-3520-4af3-9425-5b4e332ac0cd" providerId="ADAL" clId="{191C6250-4330-45BC-A689-1BFFA1D7550B}" dt="2020-08-21T16:54:30.475" v="248" actId="1076"/>
          <ac:graphicFrameMkLst>
            <pc:docMk/>
            <pc:sldMk cId="3735793516" sldId="2204"/>
            <ac:graphicFrameMk id="4" creationId="{EA2C8FF9-712C-4D67-BC87-9DD3AAD8BD8E}"/>
          </ac:graphicFrameMkLst>
        </pc:graphicFrameChg>
      </pc:sldChg>
      <pc:sldChg chg="addSp delSp modSp mod">
        <pc:chgData name="Meredith Wegley" userId="f632d672-3520-4af3-9425-5b4e332ac0cd" providerId="ADAL" clId="{191C6250-4330-45BC-A689-1BFFA1D7550B}" dt="2020-08-21T16:53:41.164" v="207" actId="478"/>
        <pc:sldMkLst>
          <pc:docMk/>
          <pc:sldMk cId="666989521" sldId="2205"/>
        </pc:sldMkLst>
        <pc:spChg chg="add del">
          <ac:chgData name="Meredith Wegley" userId="f632d672-3520-4af3-9425-5b4e332ac0cd" providerId="ADAL" clId="{191C6250-4330-45BC-A689-1BFFA1D7550B}" dt="2020-08-21T16:53:41.164" v="207" actId="478"/>
          <ac:spMkLst>
            <pc:docMk/>
            <pc:sldMk cId="666989521" sldId="2205"/>
            <ac:spMk id="3" creationId="{8A48132A-69E8-4FFA-A7D9-EE35EBECE43B}"/>
          </ac:spMkLst>
        </pc:spChg>
        <pc:spChg chg="mod">
          <ac:chgData name="Meredith Wegley" userId="f632d672-3520-4af3-9425-5b4e332ac0cd" providerId="ADAL" clId="{191C6250-4330-45BC-A689-1BFFA1D7550B}" dt="2020-08-21T16:53:39.078" v="206" actId="1035"/>
          <ac:spMkLst>
            <pc:docMk/>
            <pc:sldMk cId="666989521" sldId="2205"/>
            <ac:spMk id="6" creationId="{2A34A328-FFE6-45DB-9BCE-66E01C342E15}"/>
          </ac:spMkLst>
        </pc:spChg>
        <pc:graphicFrameChg chg="mod modGraphic">
          <ac:chgData name="Meredith Wegley" userId="f632d672-3520-4af3-9425-5b4e332ac0cd" providerId="ADAL" clId="{191C6250-4330-45BC-A689-1BFFA1D7550B}" dt="2020-08-21T16:53:39.078" v="206" actId="1035"/>
          <ac:graphicFrameMkLst>
            <pc:docMk/>
            <pc:sldMk cId="666989521" sldId="2205"/>
            <ac:graphicFrameMk id="4" creationId="{2E2094F2-C360-4B66-B9E6-B6BBB6334C6C}"/>
          </ac:graphicFrameMkLst>
        </pc:graphicFrameChg>
      </pc:sldChg>
      <pc:sldChg chg="addSp delSp mod">
        <pc:chgData name="Meredith Wegley" userId="f632d672-3520-4af3-9425-5b4e332ac0cd" providerId="ADAL" clId="{191C6250-4330-45BC-A689-1BFFA1D7550B}" dt="2020-08-21T16:55:33.804" v="252" actId="478"/>
        <pc:sldMkLst>
          <pc:docMk/>
          <pc:sldMk cId="2988713594" sldId="2223"/>
        </pc:sldMkLst>
        <pc:spChg chg="add del">
          <ac:chgData name="Meredith Wegley" userId="f632d672-3520-4af3-9425-5b4e332ac0cd" providerId="ADAL" clId="{191C6250-4330-45BC-A689-1BFFA1D7550B}" dt="2020-08-21T16:55:33.804" v="252" actId="478"/>
          <ac:spMkLst>
            <pc:docMk/>
            <pc:sldMk cId="2988713594" sldId="2223"/>
            <ac:spMk id="3" creationId="{72B1F832-6D56-4C68-8BBF-C869C7831390}"/>
          </ac:spMkLst>
        </pc:spChg>
      </pc:sldChg>
      <pc:sldChg chg="addSp delSp modSp mod">
        <pc:chgData name="Meredith Wegley" userId="f632d672-3520-4af3-9425-5b4e332ac0cd" providerId="ADAL" clId="{191C6250-4330-45BC-A689-1BFFA1D7550B}" dt="2020-08-21T16:53:18.954" v="158" actId="478"/>
        <pc:sldMkLst>
          <pc:docMk/>
          <pc:sldMk cId="4084409654" sldId="2224"/>
        </pc:sldMkLst>
        <pc:spChg chg="add del">
          <ac:chgData name="Meredith Wegley" userId="f632d672-3520-4af3-9425-5b4e332ac0cd" providerId="ADAL" clId="{191C6250-4330-45BC-A689-1BFFA1D7550B}" dt="2020-08-21T16:53:18.954" v="158" actId="478"/>
          <ac:spMkLst>
            <pc:docMk/>
            <pc:sldMk cId="4084409654" sldId="2224"/>
            <ac:spMk id="3" creationId="{63CDA424-A33C-4817-8B9B-4E099C097CB3}"/>
          </ac:spMkLst>
        </pc:spChg>
        <pc:graphicFrameChg chg="mod modGraphic">
          <ac:chgData name="Meredith Wegley" userId="f632d672-3520-4af3-9425-5b4e332ac0cd" providerId="ADAL" clId="{191C6250-4330-45BC-A689-1BFFA1D7550B}" dt="2020-08-21T16:53:13.182" v="157" actId="1036"/>
          <ac:graphicFrameMkLst>
            <pc:docMk/>
            <pc:sldMk cId="4084409654" sldId="2224"/>
            <ac:graphicFrameMk id="4" creationId="{2E2094F2-C360-4B66-B9E6-B6BBB6334C6C}"/>
          </ac:graphicFrameMkLst>
        </pc:graphicFrameChg>
      </pc:sldChg>
      <pc:sldChg chg="addSp mod">
        <pc:chgData name="Meredith Wegley" userId="f632d672-3520-4af3-9425-5b4e332ac0cd" providerId="ADAL" clId="{191C6250-4330-45BC-A689-1BFFA1D7550B}" dt="2020-08-21T16:49:20.438" v="0" actId="22"/>
        <pc:sldMkLst>
          <pc:docMk/>
          <pc:sldMk cId="633729110" sldId="2076138216"/>
        </pc:sldMkLst>
        <pc:spChg chg="add">
          <ac:chgData name="Meredith Wegley" userId="f632d672-3520-4af3-9425-5b4e332ac0cd" providerId="ADAL" clId="{191C6250-4330-45BC-A689-1BFFA1D7550B}" dt="2020-08-21T16:49:20.438" v="0" actId="22"/>
          <ac:spMkLst>
            <pc:docMk/>
            <pc:sldMk cId="633729110" sldId="2076138216"/>
            <ac:spMk id="5" creationId="{74F1A2CA-8A0A-47E4-9E60-17E3B564FA8C}"/>
          </ac:spMkLst>
        </pc:spChg>
      </pc:sldChg>
    </pc:docChg>
  </pc:docChgLst>
</pc:chgInfo>
</file>

<file path=ppt/media/image10.jpeg>
</file>

<file path=ppt/media/image11.jpeg>
</file>

<file path=ppt/media/image12.jpeg>
</file>

<file path=ppt/media/image13.jpeg>
</file>

<file path=ppt/media/image14.png>
</file>

<file path=ppt/media/image15.png>
</file>

<file path=ppt/media/image17.png>
</file>

<file path=ppt/media/image18.png>
</file>

<file path=ppt/media/image19.png>
</file>

<file path=ppt/media/image2.png>
</file>

<file path=ppt/media/image20.jpeg>
</file>

<file path=ppt/media/image21.jpeg>
</file>

<file path=ppt/media/image22.jpeg>
</file>

<file path=ppt/media/image23.jpeg>
</file>

<file path=ppt/media/image24.jpeg>
</file>

<file path=ppt/media/image25.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Calibri" panose="020F0502020204030204" pitchFamily="34" charset="0"/>
              <a:ea typeface="微软雅黑" panose="020B0503020204020204" pitchFamily="34" charset="-122"/>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29CE75-8357-44F7-97C2-FF2B6020A298}" type="datetimeFigureOut">
              <a:rPr lang="en-US" smtClean="0">
                <a:latin typeface="Calibri" panose="020F0502020204030204" pitchFamily="34" charset="0"/>
                <a:ea typeface="微软雅黑" panose="020B0503020204020204" pitchFamily="34" charset="-122"/>
              </a:rPr>
              <a:t>8/21/2020</a:t>
            </a:fld>
            <a:endParaRPr lang="en-US">
              <a:latin typeface="Calibri" panose="020F0502020204030204" pitchFamily="34" charset="0"/>
              <a:ea typeface="微软雅黑" panose="020B0503020204020204" pitchFamily="34" charset="-122"/>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latin typeface="Calibri" panose="020F0502020204030204" pitchFamily="34" charset="0"/>
              <a:ea typeface="微软雅黑" panose="020B0503020204020204" pitchFamily="34" charset="-122"/>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96CBE3-18FC-477E-B717-A4A8E3841873}" type="slidenum">
              <a:rPr lang="en-US" smtClean="0">
                <a:latin typeface="Calibri" panose="020F0502020204030204" pitchFamily="34" charset="0"/>
                <a:ea typeface="微软雅黑" panose="020B0503020204020204" pitchFamily="34" charset="-122"/>
              </a:rPr>
              <a:t>‹#›</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527787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eveloper.microsoft.com/graph/graph-explorer?request=me/messages?$search=%22recipients:randiw%22&amp;$select=subject,toRecipients,ccRecipients,bccRecipients&amp;amp;method=GET&amp;version=v1.0"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0" y="8685213"/>
            <a:ext cx="3536950" cy="458787"/>
          </a:xfrm>
        </p:spPr>
        <p:txBody>
          <a:bodyPr/>
          <a:lstStyle/>
          <a:p>
            <a:pPr marL="571500" defTabSz="914099" eaLnBrk="0" hangingPunct="0">
              <a:defRPr/>
            </a:pP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1:11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37273765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zh-cn">
                <a:latin typeface="Segoe UI" panose="020B0502040204020203" pitchFamily="34" charset="0"/>
                <a:ea typeface="微软雅黑" panose="020B0503020204020204" pitchFamily="34" charset="-122"/>
                <a:cs typeface="Segoe UI" panose="020B0502040204020203" pitchFamily="34" charset="0"/>
              </a:rPr>
              <a:t>可使用 $skip 和 $top 查询参数设置结果的页面大小。使用 $top 控制结果数量，使用 $skip 控制应从给定结果集中选择数据的位置。</a:t>
            </a:r>
          </a:p>
          <a:p>
            <a:pPr marL="0" indent="0">
              <a:buNone/>
            </a:pPr>
            <a:endParaRPr lang="en-US">
              <a:latin typeface="Segoe UI" panose="020B0502040204020203" pitchFamily="34" charset="0"/>
              <a:ea typeface="微软雅黑" panose="020B0503020204020204" pitchFamily="34" charset="-122"/>
              <a:cs typeface="Segoe UI" panose="020B0502040204020203" pitchFamily="34" charset="0"/>
            </a:endParaRPr>
          </a:p>
          <a:p>
            <a:r>
              <a:rPr lang="zh-cn">
                <a:latin typeface="Calibri" panose="020F0502020204030204" pitchFamily="34" charset="0"/>
                <a:ea typeface="微软雅黑" panose="020B0503020204020204" pitchFamily="34" charset="-122"/>
              </a:rPr>
              <a:t>示例：</a:t>
            </a:r>
          </a:p>
          <a:p>
            <a:r>
              <a:rPr lang="zh-cn">
                <a:latin typeface="Calibri" panose="020F0502020204030204" pitchFamily="34" charset="0"/>
                <a:ea typeface="微软雅黑" panose="020B0503020204020204" pitchFamily="34" charset="-122"/>
              </a:rPr>
              <a:t>https://docs.microsoft.com/en-us/graph/paging?context=graph%2Fapi%2F1.0&amp;view=graph-rest-1.0</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1" y="8685213"/>
            <a:ext cx="3884613" cy="458787"/>
          </a:xfrm>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zh-cn" sz="400" b="0" i="0" u="none" strike="noStrike" kern="1200" cap="none" spc="0" normalizeH="0" noProof="0" dirty="0">
                <a:ln>
                  <a:noFill/>
                </a:ln>
                <a:gradFill>
                  <a:gsLst>
                    <a:gs pos="0">
                      <a:prstClr val="black"/>
                    </a:gs>
                    <a:gs pos="100000">
                      <a:prstClr val="black"/>
                    </a:gs>
                  </a:gsLst>
                  <a:lin ang="5400000" scaled="0"/>
                </a:gradFill>
                <a:effectLst/>
                <a:uLnTx/>
                <a:uFillTx/>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1:12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24481835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sz="882" b="0" i="0" u="none" strike="noStrike" kern="1200">
                <a:solidFill>
                  <a:schemeClr val="tx1"/>
                </a:solidFill>
                <a:effectLst/>
                <a:latin typeface="Segoe UI Light" pitchFamily="34" charset="0"/>
                <a:ea typeface="微软雅黑" panose="020B0503020204020204" pitchFamily="34" charset="-122"/>
                <a:cs typeface="+mn-cs"/>
              </a:rPr>
              <a:t>许多 Microsoft Graph 资源都公开了资源的声明属性，以及资源与其他资源的关系。这些关系也称为引用属性或导航属性，它们可以引用单个资源或资源集合。例如，用户的邮件文件夹、经理和直接下属都作为关系公开。</a:t>
            </a:r>
          </a:p>
          <a:p>
            <a:endParaRPr lang="en-US">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1" y="8685213"/>
            <a:ext cx="3514725" cy="458787"/>
          </a:xfrm>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zh-cn" sz="400" b="0" i="0" u="none" strike="noStrike" kern="1200" cap="none" spc="0" normalizeH="0" noProof="0" dirty="0">
                <a:ln>
                  <a:noFill/>
                </a:ln>
                <a:gradFill>
                  <a:gsLst>
                    <a:gs pos="0">
                      <a:prstClr val="black"/>
                    </a:gs>
                    <a:gs pos="100000">
                      <a:prstClr val="black"/>
                    </a:gs>
                  </a:gsLst>
                  <a:lin ang="5400000" scaled="0"/>
                </a:gradFill>
                <a:effectLst/>
                <a:uLnTx/>
                <a:uFillTx/>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1:12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3724277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2771" lvl="1" indent="0">
              <a:buNone/>
            </a:pPr>
            <a:r>
              <a:rPr lang="zh-cn" sz="2800">
                <a:latin typeface="Segoe UI Semilight" panose="020B0402040204020203" pitchFamily="34" charset="0"/>
                <a:ea typeface="微软雅黑" panose="020B0503020204020204" pitchFamily="34" charset="-122"/>
                <a:cs typeface="Segoe UI Semilight" panose="020B0402040204020203" pitchFamily="34" charset="0"/>
              </a:rPr>
              <a:t>在许多场景中，应用程序都需要在不获取所有结果的情况下知道可以返回多少结果。</a:t>
            </a:r>
          </a:p>
          <a:p>
            <a:pPr marL="122771" lvl="1" indent="0">
              <a:buNone/>
            </a:pPr>
            <a:endParaRPr lang="en-US" sz="2800">
              <a:latin typeface="Segoe UI Semilight" panose="020B0402040204020203" pitchFamily="34" charset="0"/>
              <a:ea typeface="微软雅黑" panose="020B0503020204020204" pitchFamily="34" charset="-122"/>
              <a:cs typeface="Segoe UI Semilight" panose="020B0402040204020203" pitchFamily="34" charset="0"/>
            </a:endParaRPr>
          </a:p>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1" y="8685213"/>
            <a:ext cx="4772025" cy="458787"/>
          </a:xfrm>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zh-cn" sz="400" b="0" i="0" u="none" strike="noStrike" kern="1200" cap="none" spc="0" normalizeH="0" noProof="0" dirty="0">
                <a:ln>
                  <a:noFill/>
                </a:ln>
                <a:gradFill>
                  <a:gsLst>
                    <a:gs pos="0">
                      <a:prstClr val="black"/>
                    </a:gs>
                    <a:gs pos="100000">
                      <a:prstClr val="black"/>
                    </a:gs>
                  </a:gsLst>
                  <a:lin ang="5400000" scaled="0"/>
                </a:gradFill>
                <a:effectLst/>
                <a:uLnTx/>
                <a:uFillTx/>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1:12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19871790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2771" lvl="1" indent="0">
              <a:buNone/>
            </a:pPr>
            <a:r>
              <a:rPr lang="zh-cn" sz="2800">
                <a:latin typeface="Segoe UI Semilight" panose="020B0402040204020203" pitchFamily="34" charset="0"/>
                <a:ea typeface="微软雅黑" panose="020B0503020204020204" pitchFamily="34" charset="-122"/>
                <a:cs typeface="Segoe UI Semilight" panose="020B0402040204020203" pitchFamily="34" charset="0"/>
              </a:rPr>
              <a:t>搜索是查找内容的有力手段，并且比 $filter 表达式的限制更少。$search 是对某些资源进行全文搜索的一种方法。</a:t>
            </a:r>
          </a:p>
          <a:p>
            <a:pPr marL="122771" lvl="1" indent="0">
              <a:buNone/>
            </a:pPr>
            <a:endParaRPr lang="en-US" sz="2800">
              <a:latin typeface="Segoe UI Semilight" panose="020B0402040204020203" pitchFamily="34" charset="0"/>
              <a:ea typeface="微软雅黑" panose="020B0503020204020204" pitchFamily="34" charset="-122"/>
              <a:cs typeface="Segoe UI Semilight" panose="020B0402040204020203" pitchFamily="34" charset="0"/>
            </a:endParaRPr>
          </a:p>
          <a:p>
            <a:pPr marL="122771" lvl="1" indent="0">
              <a:buNone/>
            </a:pPr>
            <a:r>
              <a:rPr lang="zh-cn" sz="882" b="1" i="1" u="none" strike="noStrike" kern="1200">
                <a:solidFill>
                  <a:schemeClr val="tx1"/>
                </a:solidFill>
                <a:effectLst/>
                <a:latin typeface="Segoe UI Light" pitchFamily="34" charset="0"/>
                <a:ea typeface="微软雅黑" panose="020B0503020204020204" pitchFamily="34" charset="-122"/>
                <a:cs typeface="+mn-cs"/>
              </a:rPr>
              <a:t>注意</a:t>
            </a:r>
            <a:r>
              <a:rPr lang="zh-cn" sz="882" b="0" i="1" u="none" strike="noStrike" kern="1200">
                <a:solidFill>
                  <a:schemeClr val="tx1"/>
                </a:solidFill>
                <a:effectLst/>
                <a:latin typeface="Segoe UI Light" pitchFamily="34" charset="0"/>
                <a:ea typeface="微软雅黑" panose="020B0503020204020204" pitchFamily="34" charset="-122"/>
                <a:cs typeface="+mn-cs"/>
              </a:rPr>
              <a:t>：目前只能搜索消息和人员集合。</a:t>
            </a:r>
            <a:r>
              <a:rPr lang="zh-cn" sz="882" b="1" i="1" u="none" strike="noStrike" kern="1200">
                <a:solidFill>
                  <a:schemeClr val="tx1"/>
                </a:solidFill>
                <a:effectLst/>
                <a:latin typeface="Segoe UI Light" pitchFamily="34" charset="0"/>
                <a:ea typeface="微软雅黑" panose="020B0503020204020204" pitchFamily="34" charset="-122"/>
                <a:cs typeface="+mn-cs"/>
              </a:rPr>
              <a:t>$search</a:t>
            </a:r>
            <a:r>
              <a:rPr lang="zh-cn" sz="882" b="0" i="1" u="none" strike="noStrike" kern="1200">
                <a:solidFill>
                  <a:schemeClr val="tx1"/>
                </a:solidFill>
                <a:effectLst/>
                <a:latin typeface="Segoe UI Light" pitchFamily="34" charset="0"/>
                <a:ea typeface="微软雅黑" panose="020B0503020204020204" pitchFamily="34" charset="-122"/>
                <a:cs typeface="+mn-cs"/>
              </a:rPr>
              <a:t> 请求最多返回 250 个结果。不能在搜索请求中使用 </a:t>
            </a:r>
            <a:r>
              <a:rPr lang="zh-cn" sz="882" b="1" i="1" u="none" strike="noStrike" kern="1200">
                <a:solidFill>
                  <a:schemeClr val="tx1"/>
                </a:solidFill>
                <a:effectLst/>
                <a:latin typeface="Segoe UI Light" pitchFamily="34" charset="0"/>
                <a:ea typeface="微软雅黑" panose="020B0503020204020204" pitchFamily="34" charset="-122"/>
                <a:cs typeface="+mn-cs"/>
              </a:rPr>
              <a:t>$filter</a:t>
            </a:r>
            <a:r>
              <a:rPr lang="zh-cn" sz="882" b="0" i="1" u="none" strike="noStrike" kern="1200">
                <a:solidFill>
                  <a:schemeClr val="tx1"/>
                </a:solidFill>
                <a:effectLst/>
                <a:latin typeface="Segoe UI Light" pitchFamily="34" charset="0"/>
                <a:ea typeface="微软雅黑" panose="020B0503020204020204" pitchFamily="34" charset="-122"/>
                <a:cs typeface="+mn-cs"/>
              </a:rPr>
              <a:t> 或 </a:t>
            </a:r>
            <a:r>
              <a:rPr lang="zh-cn" sz="882" b="1" i="1" u="none" strike="noStrike" kern="1200">
                <a:solidFill>
                  <a:schemeClr val="tx1"/>
                </a:solidFill>
                <a:effectLst/>
                <a:latin typeface="Segoe UI Light" pitchFamily="34" charset="0"/>
                <a:ea typeface="微软雅黑" panose="020B0503020204020204" pitchFamily="34" charset="-122"/>
                <a:cs typeface="+mn-cs"/>
              </a:rPr>
              <a:t>$orderby</a:t>
            </a:r>
            <a:r>
              <a:rPr lang="zh-cn" sz="882" b="0" i="1" u="none" strike="noStrike" kern="1200">
                <a:solidFill>
                  <a:schemeClr val="tx1"/>
                </a:solidFill>
                <a:effectLst/>
                <a:latin typeface="Segoe UI Light" pitchFamily="34" charset="0"/>
                <a:ea typeface="微软雅黑" panose="020B0503020204020204" pitchFamily="34" charset="-122"/>
                <a:cs typeface="+mn-cs"/>
              </a:rPr>
              <a:t>。</a:t>
            </a:r>
          </a:p>
          <a:p>
            <a:pPr marL="122771" lvl="1" indent="0">
              <a:buNone/>
            </a:pPr>
            <a:endParaRPr lang="en-US" sz="2800">
              <a:latin typeface="Segoe UI Semilight" panose="020B0402040204020203" pitchFamily="34" charset="0"/>
              <a:ea typeface="微软雅黑" panose="020B0503020204020204" pitchFamily="34" charset="-122"/>
              <a:cs typeface="Segoe UI Semilight" panose="020B0402040204020203" pitchFamily="34" charset="0"/>
            </a:endParaRPr>
          </a:p>
          <a:p>
            <a:pPr fontAlgn="t"/>
            <a:r>
              <a:rPr lang="zh-cn" sz="882" kern="1200">
                <a:solidFill>
                  <a:schemeClr val="tx1"/>
                </a:solidFill>
                <a:latin typeface="Segoe UI Light" pitchFamily="34" charset="0"/>
                <a:ea typeface="微软雅黑" panose="020B0503020204020204" pitchFamily="34" charset="-122"/>
                <a:cs typeface="+mn-cs"/>
              </a:rPr>
              <a:t>示例</a:t>
            </a:r>
          </a:p>
          <a:p>
            <a:pPr lvl="1" fontAlgn="t"/>
            <a:r>
              <a:rPr lang="zh-cn">
                <a:latin typeface="Calibri" panose="020F0502020204030204" pitchFamily="34" charset="0"/>
                <a:ea typeface="微软雅黑" panose="020B0503020204020204" pitchFamily="34" charset="-122"/>
                <a:hlinkClick r:id="rId3"/>
              </a:rPr>
              <a:t>https://developer.microsoft.com/graph/graph-explorer?request=me/messages?$search=%22recipients%3Arandiw%22%26$select=subject,toRecipients,ccRecipients,bccRecipients&amp;method=GET&amp;version=v1.0</a:t>
            </a:r>
            <a:endParaRPr lang="en-US">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1" y="8685213"/>
            <a:ext cx="3884613" cy="458787"/>
          </a:xfrm>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zh-cn" sz="400" b="0" i="0" u="none" strike="noStrike" kern="1200" cap="none" spc="0" normalizeH="0" noProof="0" dirty="0">
                <a:ln>
                  <a:noFill/>
                </a:ln>
                <a:gradFill>
                  <a:gsLst>
                    <a:gs pos="0">
                      <a:prstClr val="black"/>
                    </a:gs>
                    <a:gs pos="100000">
                      <a:prstClr val="black"/>
                    </a:gs>
                  </a:gsLst>
                  <a:lin ang="5400000" scaled="0"/>
                </a:gradFill>
                <a:effectLst/>
                <a:uLnTx/>
                <a:uFillTx/>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1:12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11192900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82" b="0" i="1"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例如，要查找显示名称以字母“J”开头的用户，请使用 </a:t>
            </a:r>
            <a:r>
              <a:rPr lang="zh-cn" sz="882" b="1" i="1" u="none" strike="noStrike" kern="1200" err="1">
                <a:solidFill>
                  <a:schemeClr val="tx1"/>
                </a:solidFill>
                <a:effectLst/>
                <a:latin typeface="Segoe UI Light" pitchFamily="34" charset="0"/>
                <a:ea typeface="微软雅黑" panose="020B0503020204020204" pitchFamily="34" charset="-122"/>
                <a:cs typeface="+mn-cs"/>
              </a:rPr>
              <a:t>startswith</a:t>
            </a:r>
            <a:r>
              <a:rPr lang="zh-cn" sz="882" b="0" i="1" u="none" strike="noStrike" kern="1200">
                <a:solidFill>
                  <a:schemeClr val="tx1"/>
                </a:solidFill>
                <a:effectLst/>
                <a:latin typeface="Segoe UI Light" pitchFamily="34" charset="0"/>
                <a:ea typeface="微软雅黑" panose="020B0503020204020204" pitchFamily="34" charset="-122"/>
                <a:cs typeface="+mn-cs"/>
              </a:rPr>
              <a:t>：</a:t>
            </a:r>
            <a:endParaRPr lang="en-US" sz="882" b="0" i="0"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GET https://graph.microsoft.com/v1.0/users?$filter=startswith(displayName,'J')</a:t>
            </a:r>
            <a:endParaRPr lang="en-US" sz="882" b="0" i="0" u="none" strike="noStrike" kern="1200">
              <a:solidFill>
                <a:schemeClr val="tx1"/>
              </a:solidFill>
              <a:effectLst/>
              <a:latin typeface="Segoe UI Light" pitchFamily="34" charset="0"/>
              <a:ea typeface="微软雅黑" panose="020B0503020204020204" pitchFamily="34" charset="-122"/>
              <a:cs typeface="+mn-cs"/>
            </a:endParaRPr>
          </a:p>
          <a:p>
            <a:endParaRPr lang="en-US" sz="882" b="0" i="1"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通常支持以下逻辑运算符：</a:t>
            </a:r>
            <a:endParaRPr lang="en-US" sz="882" b="0" i="0"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等于 (</a:t>
            </a:r>
            <a:r>
              <a:rPr lang="zh-cn" sz="882" b="1" i="1" u="none" strike="noStrike" kern="1200">
                <a:solidFill>
                  <a:schemeClr val="tx1"/>
                </a:solidFill>
                <a:effectLst/>
                <a:latin typeface="Segoe UI Light" pitchFamily="34" charset="0"/>
                <a:ea typeface="微软雅黑" panose="020B0503020204020204" pitchFamily="34" charset="-122"/>
                <a:cs typeface="+mn-cs"/>
              </a:rPr>
              <a:t>eq</a:t>
            </a:r>
            <a:r>
              <a:rPr lang="zh-cn" sz="882" b="0" i="1" u="none" strike="noStrike" kern="1200">
                <a:solidFill>
                  <a:schemeClr val="tx1"/>
                </a:solidFill>
                <a:effectLst/>
                <a:latin typeface="Segoe UI Light" pitchFamily="34" charset="0"/>
                <a:ea typeface="微软雅黑" panose="020B0503020204020204" pitchFamily="34" charset="-122"/>
                <a:cs typeface="+mn-cs"/>
              </a:rPr>
              <a:t>)</a:t>
            </a:r>
            <a:endParaRPr lang="en-US" sz="882" b="0" i="0"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不等于 (</a:t>
            </a:r>
            <a:r>
              <a:rPr lang="zh-cn" sz="882" b="1" i="1" u="none" strike="noStrike" kern="1200">
                <a:solidFill>
                  <a:schemeClr val="tx1"/>
                </a:solidFill>
                <a:effectLst/>
                <a:latin typeface="Segoe UI Light" pitchFamily="34" charset="0"/>
                <a:ea typeface="微软雅黑" panose="020B0503020204020204" pitchFamily="34" charset="-122"/>
                <a:cs typeface="+mn-cs"/>
              </a:rPr>
              <a:t>ne</a:t>
            </a:r>
            <a:r>
              <a:rPr lang="zh-cn" sz="882" b="0" i="1" u="none" strike="noStrike" kern="1200">
                <a:solidFill>
                  <a:schemeClr val="tx1"/>
                </a:solidFill>
                <a:effectLst/>
                <a:latin typeface="Segoe UI Light" pitchFamily="34" charset="0"/>
                <a:ea typeface="微软雅黑" panose="020B0503020204020204" pitchFamily="34" charset="-122"/>
                <a:cs typeface="+mn-cs"/>
              </a:rPr>
              <a:t>)</a:t>
            </a:r>
            <a:endParaRPr lang="en-US" sz="882" b="0" i="0"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大于 (</a:t>
            </a:r>
            <a:r>
              <a:rPr lang="zh-cn" sz="882" b="1" i="1" u="none" strike="noStrike" kern="1200" err="1">
                <a:solidFill>
                  <a:schemeClr val="tx1"/>
                </a:solidFill>
                <a:effectLst/>
                <a:latin typeface="Segoe UI Light" pitchFamily="34" charset="0"/>
                <a:ea typeface="微软雅黑" panose="020B0503020204020204" pitchFamily="34" charset="-122"/>
                <a:cs typeface="+mn-cs"/>
              </a:rPr>
              <a:t>gt</a:t>
            </a:r>
            <a:r>
              <a:rPr lang="zh-cn" sz="882" b="0" i="1" u="none" strike="noStrike" kern="1200">
                <a:solidFill>
                  <a:schemeClr val="tx1"/>
                </a:solidFill>
                <a:effectLst/>
                <a:latin typeface="Segoe UI Light" pitchFamily="34" charset="0"/>
                <a:ea typeface="微软雅黑" panose="020B0503020204020204" pitchFamily="34" charset="-122"/>
                <a:cs typeface="+mn-cs"/>
              </a:rPr>
              <a:t>)</a:t>
            </a:r>
            <a:endParaRPr lang="en-US" sz="882" b="0" i="0"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大于或等于 (</a:t>
            </a:r>
            <a:r>
              <a:rPr lang="zh-cn" sz="882" b="1" i="1" u="none" strike="noStrike" kern="1200" err="1">
                <a:solidFill>
                  <a:schemeClr val="tx1"/>
                </a:solidFill>
                <a:effectLst/>
                <a:latin typeface="Segoe UI Light" pitchFamily="34" charset="0"/>
                <a:ea typeface="微软雅黑" panose="020B0503020204020204" pitchFamily="34" charset="-122"/>
                <a:cs typeface="+mn-cs"/>
              </a:rPr>
              <a:t>ge</a:t>
            </a:r>
            <a:r>
              <a:rPr lang="zh-cn" sz="882" b="0" i="1" u="none" strike="noStrike" kern="1200">
                <a:solidFill>
                  <a:schemeClr val="tx1"/>
                </a:solidFill>
                <a:effectLst/>
                <a:latin typeface="Segoe UI Light" pitchFamily="34" charset="0"/>
                <a:ea typeface="微软雅黑" panose="020B0503020204020204" pitchFamily="34" charset="-122"/>
                <a:cs typeface="+mn-cs"/>
              </a:rPr>
              <a:t>)</a:t>
            </a:r>
            <a:endParaRPr lang="en-US" sz="882" b="0" i="0"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小于 (</a:t>
            </a:r>
            <a:r>
              <a:rPr lang="zh-cn" sz="882" b="1" i="1" u="none" strike="noStrike" kern="1200" err="1">
                <a:solidFill>
                  <a:schemeClr val="tx1"/>
                </a:solidFill>
                <a:effectLst/>
                <a:latin typeface="Segoe UI Light" pitchFamily="34" charset="0"/>
                <a:ea typeface="微软雅黑" panose="020B0503020204020204" pitchFamily="34" charset="-122"/>
                <a:cs typeface="+mn-cs"/>
              </a:rPr>
              <a:t>lt</a:t>
            </a:r>
            <a:r>
              <a:rPr lang="zh-cn" sz="882" b="0" i="1" u="none" strike="noStrike" kern="1200">
                <a:solidFill>
                  <a:schemeClr val="tx1"/>
                </a:solidFill>
                <a:effectLst/>
                <a:latin typeface="Segoe UI Light" pitchFamily="34" charset="0"/>
                <a:ea typeface="微软雅黑" panose="020B0503020204020204" pitchFamily="34" charset="-122"/>
                <a:cs typeface="+mn-cs"/>
              </a:rPr>
              <a:t>)，小于或等于 (</a:t>
            </a:r>
            <a:r>
              <a:rPr lang="zh-cn" sz="882" b="1" i="1" u="none" strike="noStrike" kern="1200">
                <a:solidFill>
                  <a:schemeClr val="tx1"/>
                </a:solidFill>
                <a:effectLst/>
                <a:latin typeface="Segoe UI Light" pitchFamily="34" charset="0"/>
                <a:ea typeface="微软雅黑" panose="020B0503020204020204" pitchFamily="34" charset="-122"/>
                <a:cs typeface="+mn-cs"/>
              </a:rPr>
              <a:t>le</a:t>
            </a:r>
            <a:r>
              <a:rPr lang="zh-cn" sz="882" b="0" i="1" u="none" strike="noStrike" kern="1200">
                <a:solidFill>
                  <a:schemeClr val="tx1"/>
                </a:solidFill>
                <a:effectLst/>
                <a:latin typeface="Segoe UI Light" pitchFamily="34" charset="0"/>
                <a:ea typeface="微软雅黑" panose="020B0503020204020204" pitchFamily="34" charset="-122"/>
                <a:cs typeface="+mn-cs"/>
              </a:rPr>
              <a:t>)</a:t>
            </a:r>
            <a:endParaRPr lang="en-US" sz="882" b="0" i="0"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与 (</a:t>
            </a:r>
            <a:r>
              <a:rPr lang="zh-cn" sz="882" b="1" i="1" u="none" strike="noStrike" kern="1200">
                <a:solidFill>
                  <a:schemeClr val="tx1"/>
                </a:solidFill>
                <a:effectLst/>
                <a:latin typeface="Segoe UI Light" pitchFamily="34" charset="0"/>
                <a:ea typeface="微软雅黑" panose="020B0503020204020204" pitchFamily="34" charset="-122"/>
                <a:cs typeface="+mn-cs"/>
              </a:rPr>
              <a:t>and</a:t>
            </a:r>
            <a:r>
              <a:rPr lang="zh-cn" sz="882" b="0" i="1" u="none" strike="noStrike" kern="1200">
                <a:solidFill>
                  <a:schemeClr val="tx1"/>
                </a:solidFill>
                <a:effectLst/>
                <a:latin typeface="Segoe UI Light" pitchFamily="34" charset="0"/>
                <a:ea typeface="微软雅黑" panose="020B0503020204020204" pitchFamily="34" charset="-122"/>
                <a:cs typeface="+mn-cs"/>
              </a:rPr>
              <a:t>)</a:t>
            </a:r>
            <a:endParaRPr lang="en-US" sz="882" b="0" i="0"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或 (</a:t>
            </a:r>
            <a:r>
              <a:rPr lang="zh-cn" sz="882" b="1" i="1" u="none" strike="noStrike" kern="1200">
                <a:solidFill>
                  <a:schemeClr val="tx1"/>
                </a:solidFill>
                <a:effectLst/>
                <a:latin typeface="Segoe UI Light" pitchFamily="34" charset="0"/>
                <a:ea typeface="微软雅黑" panose="020B0503020204020204" pitchFamily="34" charset="-122"/>
                <a:cs typeface="+mn-cs"/>
              </a:rPr>
              <a:t>or</a:t>
            </a:r>
            <a:r>
              <a:rPr lang="zh-cn" sz="882" b="0" i="1" u="none" strike="noStrike" kern="1200">
                <a:solidFill>
                  <a:schemeClr val="tx1"/>
                </a:solidFill>
                <a:effectLst/>
                <a:latin typeface="Segoe UI Light" pitchFamily="34" charset="0"/>
                <a:ea typeface="微软雅黑" panose="020B0503020204020204" pitchFamily="34" charset="-122"/>
                <a:cs typeface="+mn-cs"/>
              </a:rPr>
              <a:t>)</a:t>
            </a:r>
            <a:endParaRPr lang="en-US" sz="882" b="0" i="0"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非 (</a:t>
            </a:r>
            <a:r>
              <a:rPr lang="zh-cn" sz="882" b="1" i="1" u="none" strike="noStrike" kern="1200">
                <a:solidFill>
                  <a:schemeClr val="tx1"/>
                </a:solidFill>
                <a:effectLst/>
                <a:latin typeface="Segoe UI Light" pitchFamily="34" charset="0"/>
                <a:ea typeface="微软雅黑" panose="020B0503020204020204" pitchFamily="34" charset="-122"/>
                <a:cs typeface="+mn-cs"/>
              </a:rPr>
              <a:t>not</a:t>
            </a:r>
            <a:r>
              <a:rPr lang="zh-cn" sz="882" b="0" i="1" u="none" strike="noStrike" kern="1200">
                <a:solidFill>
                  <a:schemeClr val="tx1"/>
                </a:solidFill>
                <a:effectLst/>
                <a:latin typeface="Segoe UI Light" pitchFamily="34" charset="0"/>
                <a:ea typeface="微软雅黑" panose="020B0503020204020204" pitchFamily="34" charset="-122"/>
                <a:cs typeface="+mn-cs"/>
              </a:rPr>
              <a:t>)</a:t>
            </a:r>
            <a:endParaRPr lang="en-US" sz="882" b="0" i="0" u="none" strike="noStrike" kern="1200">
              <a:solidFill>
                <a:schemeClr val="tx1"/>
              </a:solidFill>
              <a:effectLst/>
              <a:latin typeface="Segoe UI Light" pitchFamily="34" charset="0"/>
              <a:ea typeface="微软雅黑" panose="020B0503020204020204" pitchFamily="34" charset="-122"/>
              <a:cs typeface="+mn-cs"/>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0" y="8685213"/>
            <a:ext cx="4572000" cy="458787"/>
          </a:xfrm>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zh-cn" sz="400" b="0" i="0" u="none" strike="noStrike" kern="1200" cap="none" spc="0" normalizeH="0" noProof="0" dirty="0">
                <a:ln>
                  <a:noFill/>
                </a:ln>
                <a:gradFill>
                  <a:gsLst>
                    <a:gs pos="0">
                      <a:prstClr val="black"/>
                    </a:gs>
                    <a:gs pos="100000">
                      <a:prstClr val="black"/>
                    </a:gs>
                  </a:gsLst>
                  <a:lin ang="5400000" scaled="0"/>
                </a:gradFill>
                <a:effectLst/>
                <a:uLnTx/>
                <a:uFillTx/>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1:12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40821069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zh-cn" baseline="0">
                <a:latin typeface="Calibri" panose="020F0502020204030204" pitchFamily="34" charset="0"/>
                <a:ea typeface="微软雅黑" panose="020B0503020204020204" pitchFamily="34" charset="-122"/>
              </a:rPr>
              <a:t>演示资源位于：https://microsoft.sharepoint.com/:w:/t/MOCtoBaselineevents/EcAHAD2YfLxMgVd--B6FZCwB9pTH563Eo2cemT8CJ9KKlQ?e=nEvMGj</a:t>
            </a:r>
          </a:p>
          <a:p>
            <a:pPr marL="0" indent="0">
              <a:buFontTx/>
              <a:buNone/>
            </a:pPr>
            <a:endParaRPr lang="en-US" baseline="0">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11"/>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15</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6307613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a:latin typeface="Calibri" panose="020F0502020204030204" pitchFamily="34" charset="0"/>
              <a:ea typeface="微软雅黑" panose="020B0503020204020204" pitchFamily="34" charset="-122"/>
            </a:endParaRPr>
          </a:p>
          <a:p>
            <a:pPr marL="171450" indent="-171450">
              <a:buFontTx/>
              <a:buChar char="-"/>
            </a:pPr>
            <a:endParaRPr lang="en-US" baseline="0">
              <a:latin typeface="Calibri" panose="020F0502020204030204" pitchFamily="34" charset="0"/>
              <a:ea typeface="微软雅黑" panose="020B0503020204020204" pitchFamily="34" charset="-122"/>
            </a:endParaRPr>
          </a:p>
          <a:p>
            <a:pPr marL="171450" indent="-171450">
              <a:buFontTx/>
              <a:buChar char="-"/>
            </a:pPr>
            <a:endParaRPr lang="en-US" baseline="0">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11"/>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16</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29210738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atin typeface="Calibri" panose="020F0502020204030204" pitchFamily="34" charset="0"/>
                <a:ea typeface="微软雅黑" panose="020B0503020204020204" pitchFamily="34" charset="-122"/>
              </a:rPr>
              <a:t>通知必须及时处理。甚至需要在验证通知的真实性之前发送。</a:t>
            </a:r>
          </a:p>
          <a:p>
            <a:endParaRPr lang="en-US">
              <a:latin typeface="Calibri" panose="020F0502020204030204" pitchFamily="34" charset="0"/>
              <a:ea typeface="微软雅黑" panose="020B0503020204020204" pitchFamily="34" charset="-122"/>
            </a:endParaRPr>
          </a:p>
          <a:p>
            <a:r>
              <a:rPr lang="zh-cn">
                <a:latin typeface="Calibri" panose="020F0502020204030204" pitchFamily="34" charset="0"/>
                <a:ea typeface="微软雅黑" panose="020B0503020204020204" pitchFamily="34" charset="-122"/>
              </a:rPr>
              <a:t>请注意，来自不同订阅的通知可以包含在同一通知请求中。</a:t>
            </a:r>
          </a:p>
        </p:txBody>
      </p:sp>
      <p:sp>
        <p:nvSpPr>
          <p:cNvPr id="4" name="Header Placeholder 3"/>
          <p:cNvSpPr>
            <a:spLocks noGrp="1"/>
          </p:cNvSpPr>
          <p:nvPr>
            <p:ph type="hdr" sz="quarter" idx="10"/>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11"/>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17</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9372719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atin typeface="Calibri" panose="020F0502020204030204" pitchFamily="34" charset="0"/>
                <a:ea typeface="微软雅黑" panose="020B0503020204020204" pitchFamily="34" charset="-122"/>
              </a:rPr>
              <a:t>当使用 dependsOn 对请求进行排序时，</a:t>
            </a:r>
            <a:r>
              <a:rPr lang="zh-cn" sz="882" b="0" i="1" u="none" strike="noStrike" kern="1200">
                <a:solidFill>
                  <a:schemeClr val="tx1"/>
                </a:solidFill>
                <a:effectLst/>
                <a:latin typeface="Segoe UI Light" pitchFamily="34" charset="0"/>
                <a:ea typeface="微软雅黑" panose="020B0503020204020204" pitchFamily="34" charset="-122"/>
                <a:cs typeface="+mn-cs"/>
              </a:rPr>
              <a:t>如果单个请求失败，则依赖于该请求的所有请求都会失败，并显示状态代码 </a:t>
            </a:r>
            <a:r>
              <a:rPr lang="zh-cn" sz="882" b="1" i="1" u="none" strike="noStrike" kern="1200">
                <a:solidFill>
                  <a:schemeClr val="tx1"/>
                </a:solidFill>
                <a:effectLst/>
                <a:latin typeface="Segoe UI Light" pitchFamily="34" charset="0"/>
                <a:ea typeface="微软雅黑" panose="020B0503020204020204" pitchFamily="34" charset="-122"/>
                <a:cs typeface="+mn-cs"/>
              </a:rPr>
              <a:t>424 (Failed Dependency)</a:t>
            </a:r>
            <a:r>
              <a:rPr lang="zh-cn" sz="882" b="0" i="1" u="none" strike="noStrike" kern="1200">
                <a:solidFill>
                  <a:schemeClr val="tx1"/>
                </a:solidFill>
                <a:effectLst/>
                <a:latin typeface="Segoe UI Light" pitchFamily="34" charset="0"/>
                <a:ea typeface="微软雅黑" panose="020B0503020204020204" pitchFamily="34" charset="-122"/>
                <a:cs typeface="+mn-cs"/>
              </a:rPr>
              <a:t>。</a:t>
            </a:r>
            <a:endParaRPr lang="en-US">
              <a:latin typeface="Segoe UI Light" panose="020B0502040204020203"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11"/>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18</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2470478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atin typeface="Calibri" panose="020F0502020204030204" pitchFamily="34" charset="0"/>
                <a:ea typeface="微软雅黑" panose="020B0503020204020204" pitchFamily="34" charset="-122"/>
              </a:rPr>
              <a:t>请注意，delta 查询不支持 $orderby 和 $stop。</a:t>
            </a:r>
          </a:p>
          <a:p>
            <a:r>
              <a:rPr lang="zh-cn">
                <a:latin typeface="Calibri" panose="020F0502020204030204" pitchFamily="34" charset="0"/>
                <a:ea typeface="微软雅黑" panose="020B0503020204020204" pitchFamily="34" charset="-122"/>
              </a:rPr>
              <a:t>对用户和组使用某些查询参数还有其他限制。</a:t>
            </a:r>
          </a:p>
          <a:p>
            <a:endParaRPr lang="en-US">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11"/>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19</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39923288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11"/>
          </p:nvPr>
        </p:nvSpPr>
        <p:spPr/>
        <p:txBody>
          <a:bodyPr/>
          <a:lstStyle/>
          <a:p>
            <a:pPr defTabSz="914099" eaLnBrk="0" hangingPunct="0"/>
            <a:r>
              <a:rPr 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2"/>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1:11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2</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9318186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zh-cn">
                <a:latin typeface="Segoe UI" panose="020B0502040204020203" pitchFamily="34" charset="0"/>
                <a:ea typeface="微软雅黑" panose="020B0503020204020204" pitchFamily="34" charset="-122"/>
                <a:cs typeface="Segoe UI" panose="020B0502040204020203" pitchFamily="34" charset="0"/>
              </a:rPr>
              <a:t>Microsoft Graph 专为处理大量请求而设计。如果出现了极大量的请求，节流有助于保持 Microsoft Graph 服务的最佳性能和可靠性。</a:t>
            </a:r>
          </a:p>
          <a:p>
            <a:endParaRPr lang="en-US">
              <a:latin typeface="Calibri" panose="020F0502020204030204" pitchFamily="34" charset="0"/>
              <a:ea typeface="微软雅黑" panose="020B0503020204020204" pitchFamily="34" charset="-122"/>
            </a:endParaRPr>
          </a:p>
          <a:p>
            <a:r>
              <a:rPr lang="zh-cn">
                <a:latin typeface="Calibri" panose="020F0502020204030204" pitchFamily="34" charset="0"/>
                <a:ea typeface="微软雅黑" panose="020B0503020204020204" pitchFamily="34" charset="-122"/>
              </a:rPr>
              <a:t>阈值限制因请求类型而异。</a:t>
            </a:r>
          </a:p>
          <a:p>
            <a:endParaRPr lang="en-US">
              <a:latin typeface="Calibri" panose="020F0502020204030204" pitchFamily="34" charset="0"/>
              <a:ea typeface="微软雅黑" panose="020B0503020204020204" pitchFamily="34" charset="-122"/>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实施使用 </a:t>
            </a:r>
            <a:r>
              <a:rPr lang="zh-cn" sz="882" b="1" i="1" u="none" strike="noStrike" kern="1200">
                <a:solidFill>
                  <a:schemeClr val="tx1"/>
                </a:solidFill>
                <a:effectLst/>
                <a:latin typeface="Segoe UI Light" pitchFamily="34" charset="0"/>
                <a:ea typeface="微软雅黑" panose="020B0503020204020204" pitchFamily="34" charset="-122"/>
                <a:cs typeface="+mn-cs"/>
              </a:rPr>
              <a:t>Retry-After</a:t>
            </a:r>
            <a:r>
              <a:rPr lang="zh-cn" sz="882" b="0" i="1" u="none" strike="noStrike" kern="1200">
                <a:solidFill>
                  <a:schemeClr val="tx1"/>
                </a:solidFill>
                <a:effectLst/>
                <a:latin typeface="Segoe UI Light" pitchFamily="34" charset="0"/>
                <a:ea typeface="微软雅黑" panose="020B0503020204020204" pitchFamily="34" charset="-122"/>
                <a:cs typeface="+mn-cs"/>
              </a:rPr>
              <a:t> 响应标头的重试处理程序，是恢复超出节流限制的客户端应用程序的最快方法。</a:t>
            </a:r>
          </a:p>
          <a:p>
            <a:endParaRPr lang="en-US" sz="882" b="0" i="1" u="none" strike="noStrike" kern="1200">
              <a:solidFill>
                <a:schemeClr val="tx1"/>
              </a:solidFill>
              <a:effectLst/>
              <a:latin typeface="Segoe UI Light" pitchFamily="34" charset="0"/>
              <a:ea typeface="微软雅黑" panose="020B0503020204020204" pitchFamily="34" charset="-122"/>
              <a:cs typeface="+mn-cs"/>
            </a:endParaRPr>
          </a:p>
          <a:p>
            <a:r>
              <a:rPr lang="zh-cn" sz="882" b="0" i="1" u="none" strike="noStrike" kern="1200">
                <a:solidFill>
                  <a:schemeClr val="tx1"/>
                </a:solidFill>
                <a:effectLst/>
                <a:latin typeface="Segoe UI Light" pitchFamily="34" charset="0"/>
                <a:ea typeface="微软雅黑" panose="020B0503020204020204" pitchFamily="34" charset="-122"/>
                <a:cs typeface="+mn-cs"/>
              </a:rPr>
              <a:t>请注意，并非所有资源都保证会提供 Retry-After 值。</a:t>
            </a:r>
            <a:endParaRPr lang="en-US">
              <a:latin typeface="Segoe UI Light" panose="020B0502040204020203"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11"/>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20</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661636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zh-cn" baseline="0">
                <a:latin typeface="Calibri" panose="020F0502020204030204" pitchFamily="34" charset="0"/>
                <a:ea typeface="微软雅黑" panose="020B0503020204020204" pitchFamily="34" charset="-122"/>
              </a:rPr>
              <a:t>演示资源位于：https://microsoft.sharepoint.com/:w:/t/MOCtoBaselineevents/EcAHAD2YfLxMgVd--B6FZCwB9pTH563Eo2cemT8CJ9KKlQ?e=WgLrcc</a:t>
            </a:r>
          </a:p>
          <a:p>
            <a:pPr marL="0" indent="0">
              <a:buFontTx/>
              <a:buNone/>
            </a:pPr>
            <a:endParaRPr lang="en-US" baseline="0">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11"/>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21</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728056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latin typeface="Calibri" panose="020F0502020204030204" pitchFamily="34" charset="0"/>
              <a:ea typeface="微软雅黑" panose="020B0503020204020204" pitchFamily="34" charset="-122"/>
            </a:endParaRPr>
          </a:p>
          <a:p>
            <a:pPr marL="171450" indent="-171450">
              <a:buFontTx/>
              <a:buChar char="-"/>
            </a:pPr>
            <a:endParaRPr lang="en-US" baseline="0">
              <a:latin typeface="Calibri" panose="020F0502020204030204" pitchFamily="34" charset="0"/>
              <a:ea typeface="微软雅黑" panose="020B0503020204020204" pitchFamily="34" charset="-122"/>
            </a:endParaRPr>
          </a:p>
          <a:p>
            <a:pPr marL="171450" indent="-171450">
              <a:buFontTx/>
              <a:buChar char="-"/>
            </a:pPr>
            <a:endParaRPr lang="en-US" baseline="0">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4"/>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5"/>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22</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174741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atin typeface="Segoe UI" panose="020B0502040204020203" pitchFamily="34" charset="0"/>
                <a:ea typeface="微软雅黑" panose="020B0503020204020204" pitchFamily="34" charset="-122"/>
                <a:cs typeface="Segoe UI" panose="020B0502040204020203" pitchFamily="34" charset="0"/>
              </a:rPr>
              <a:t>Microsoft Graph 中的用户资源是一个中心，你可以从这里访问与用户相关的关系和资源。</a:t>
            </a:r>
          </a:p>
          <a:p>
            <a:endParaRPr lang="en-US">
              <a:latin typeface="Segoe UI" panose="020B0502040204020203" pitchFamily="34" charset="0"/>
              <a:ea typeface="微软雅黑" panose="020B0503020204020204" pitchFamily="34" charset="-122"/>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sz="1200">
                <a:solidFill>
                  <a:srgbClr val="0000FF"/>
                </a:solidFill>
                <a:latin typeface="Lucida Console" panose="020B0609040504020204" pitchFamily="49" charset="0"/>
              </a:rPr>
              <a:t>GET</a:t>
            </a:r>
            <a:r>
              <a:rPr lang="zh-cn" sz="1200">
                <a:solidFill>
                  <a:prstClr val="black"/>
                </a:solidFill>
                <a:latin typeface="Lucida Console" panose="020B0609040504020204" pitchFamily="49" charset="0"/>
              </a:rPr>
              <a:t> </a:t>
            </a:r>
            <a:r>
              <a:rPr lang="zh-cn" sz="1200">
                <a:solidFill>
                  <a:srgbClr val="8A2BE2"/>
                </a:solidFill>
                <a:latin typeface="Lucida Console" panose="020B0609040504020204" pitchFamily="49" charset="0"/>
              </a:rPr>
              <a:t>/me 返回登录用户的个人资料。</a:t>
            </a:r>
            <a:r>
              <a:rPr lang="zh-cn">
                <a:latin typeface="Segoe UI" panose="020B0502040204020203" pitchFamily="34" charset="0"/>
                <a:ea typeface="微软雅黑" panose="020B0503020204020204" pitchFamily="34" charset="-122"/>
                <a:cs typeface="Segoe UI" panose="020B0502040204020203" pitchFamily="34" charset="0"/>
              </a:rPr>
              <a:t>开发人员还可根据用户的唯一标识符获取用户对象，或获取用户的相关信息。使用用户的 ID 或 userPrincipalName。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solidFill>
                <a:srgbClr val="8A2BE2"/>
              </a:solidFill>
              <a:latin typeface="Lucida Console" panose="020B0609040504020204" pitchFamily="49" charset="0"/>
            </a:endParaRPr>
          </a:p>
        </p:txBody>
      </p:sp>
      <p:sp>
        <p:nvSpPr>
          <p:cNvPr id="4" name="Header Placeholder 3"/>
          <p:cNvSpPr>
            <a:spLocks noGrp="1"/>
          </p:cNvSpPr>
          <p:nvPr>
            <p:ph type="hdr" sz="quarter"/>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4"/>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5"/>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23</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41320651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sz="1200">
                <a:latin typeface="Segoe UI" panose="020B0502040204020203" pitchFamily="34" charset="0"/>
                <a:ea typeface="微软雅黑" panose="020B0503020204020204" pitchFamily="34" charset="-122"/>
                <a:cs typeface="Segoe UI" panose="020B0502040204020203" pitchFamily="34" charset="0"/>
              </a:rPr>
              <a:t>权限</a:t>
            </a:r>
          </a:p>
          <a:p>
            <a:pPr marL="0" marR="0" lvl="0" indent="0" algn="l" defTabSz="914400" rtl="0" eaLnBrk="1" fontAlgn="auto" latinLnBrk="0" hangingPunct="1">
              <a:lnSpc>
                <a:spcPct val="100000"/>
              </a:lnSpc>
              <a:spcBef>
                <a:spcPts val="0"/>
              </a:spcBef>
              <a:spcAft>
                <a:spcPts val="0"/>
              </a:spcAft>
              <a:buClrTx/>
              <a:buSzTx/>
              <a:buFontTx/>
              <a:buNone/>
              <a:tabLst/>
              <a:defRPr/>
            </a:pPr>
            <a:r>
              <a:rPr lang="zh-cn" sz="1200">
                <a:latin typeface="Segoe UI" panose="020B0502040204020203" pitchFamily="34" charset="0"/>
                <a:ea typeface="微软雅黑" panose="020B0503020204020204" pitchFamily="34" charset="-122"/>
                <a:cs typeface="Segoe UI" panose="020B0502040204020203" pitchFamily="34" charset="0"/>
              </a:rPr>
              <a:t>可以在 Office 365 中为用户帐户、组和联系人设置个人资料照片。</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atin typeface="Segoe UI" panose="020B0502040204020203" pitchFamily="34" charset="0"/>
                <a:ea typeface="微软雅黑" panose="020B0503020204020204" pitchFamily="34" charset="-122"/>
                <a:cs typeface="Segoe UI" panose="020B0502040204020203" pitchFamily="34" charset="0"/>
              </a:rPr>
              <a:t>许多应用程序（尤其是提供业务流程的应用程序）需要获得用户经理的批准，而 Manager API 提供了一种确定经理的方法。</a:t>
            </a:r>
            <a:endParaRPr lang="en-US" sz="1200">
              <a:latin typeface="Segoe UI" panose="020B0502040204020203" pitchFamily="34" charset="0"/>
              <a:ea typeface="微软雅黑" panose="020B0503020204020204" pitchFamily="34" charset="-122"/>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latin typeface="Segoe UI" panose="020B0502040204020203" pitchFamily="34" charset="0"/>
              <a:ea typeface="微软雅黑" panose="020B0503020204020204" pitchFamily="34" charset="-122"/>
              <a:cs typeface="Segoe UI" panose="020B0502040204020203" pitchFamily="34" charset="0"/>
            </a:endParaRPr>
          </a:p>
          <a:p>
            <a:endParaRPr lang="en-US">
              <a:latin typeface="Calibri" panose="020F0502020204030204" pitchFamily="34" charset="0"/>
              <a:ea typeface="微软雅黑" panose="020B0503020204020204" pitchFamily="34" charset="-122"/>
            </a:endParaRPr>
          </a:p>
        </p:txBody>
      </p:sp>
      <p:sp>
        <p:nvSpPr>
          <p:cNvPr id="4" name="Slide Number Placeholder 3"/>
          <p:cNvSpPr>
            <a:spLocks noGrp="1"/>
          </p:cNvSpPr>
          <p:nvPr>
            <p:ph type="sldNum" sz="quarter" idx="5"/>
          </p:nvPr>
        </p:nvSpPr>
        <p:spPr/>
        <p:txBody>
          <a:bodyPr/>
          <a:lstStyle/>
          <a:p>
            <a:fld id="{392AED6F-B5CA-4410-9AD3-C0AFE13BD781}" type="slidenum">
              <a:rPr lang="en-US" smtClean="0">
                <a:latin typeface="Calibri" panose="020F0502020204030204" pitchFamily="34" charset="0"/>
                <a:ea typeface="微软雅黑" panose="020B0503020204020204" pitchFamily="34" charset="-122"/>
              </a:rPr>
              <a:t>24</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42938208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zh-cn" baseline="0">
                <a:latin typeface="Calibri" panose="020F0502020204030204" pitchFamily="34" charset="0"/>
                <a:ea typeface="微软雅黑" panose="020B0503020204020204" pitchFamily="34" charset="-122"/>
              </a:rPr>
              <a:t>演示资源位于：https://microsoft.sharepoint.com/:w:/t/MOCtoBaselineevents/ETFQR8G8YZVFgLhFjA8-a4cBIQclqlOs0Cl2kU2DDrMoJg?e=BD9VDJ</a:t>
            </a:r>
          </a:p>
          <a:p>
            <a:pPr marL="0" indent="0">
              <a:buFontTx/>
              <a:buNone/>
            </a:pPr>
            <a:endParaRPr lang="en-US" baseline="0">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11"/>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25</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34636306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latin typeface="Calibri" panose="020F0502020204030204" pitchFamily="34" charset="0"/>
              <a:ea typeface="微软雅黑" panose="020B0503020204020204" pitchFamily="34" charset="-122"/>
            </a:endParaRPr>
          </a:p>
          <a:p>
            <a:pPr marL="171450" indent="-171450">
              <a:buFontTx/>
              <a:buChar char="-"/>
            </a:pPr>
            <a:endParaRPr lang="en-US" baseline="0">
              <a:latin typeface="Calibri" panose="020F0502020204030204" pitchFamily="34" charset="0"/>
              <a:ea typeface="微软雅黑" panose="020B0503020204020204" pitchFamily="34" charset="-122"/>
            </a:endParaRPr>
          </a:p>
          <a:p>
            <a:pPr marL="171450" indent="-171450">
              <a:buFontTx/>
              <a:buChar char="-"/>
            </a:pPr>
            <a:endParaRPr lang="en-US" baseline="0">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4"/>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5"/>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26</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34003186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atin typeface="Segoe UI" panose="020B0502040204020203" pitchFamily="34" charset="0"/>
                <a:ea typeface="微软雅黑" panose="020B0503020204020204" pitchFamily="34" charset="-122"/>
                <a:cs typeface="Segoe UI" panose="020B0502040204020203" pitchFamily="34" charset="0"/>
              </a:rPr>
              <a:t>开发人员可以使用 Microsoft Graph 在 OneDrive、OneDrive for Business 和 SharePoint 文档库中构建 Office 365 文件的各种体验。</a:t>
            </a:r>
          </a:p>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11"/>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27</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24922704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6A96CBE3-18FC-477E-B717-A4A8E3841873}" type="slidenum">
              <a:rPr lang="en-US" smtClean="0">
                <a:latin typeface="Calibri" panose="020F0502020204030204" pitchFamily="34" charset="0"/>
                <a:ea typeface="微软雅黑" panose="020B0503020204020204" pitchFamily="34" charset="-122"/>
              </a:rPr>
              <a:t>28</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4815300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atin typeface="Calibri" panose="020F0502020204030204" pitchFamily="34" charset="0"/>
                <a:ea typeface="微软雅黑" panose="020B0503020204020204" pitchFamily="34" charset="-122"/>
              </a:rPr>
              <a:t>需要权限</a:t>
            </a:r>
          </a:p>
          <a:p>
            <a:r>
              <a:rPr lang="zh-cn" sz="1200" b="0" i="0" kern="1200">
                <a:solidFill>
                  <a:schemeClr val="tx1"/>
                </a:solidFill>
                <a:effectLst/>
                <a:latin typeface="Calibri" panose="020F0502020204030204" pitchFamily="34" charset="0"/>
                <a:ea typeface="微软雅黑" panose="020B0503020204020204" pitchFamily="34" charset="-122"/>
                <a:cs typeface="+mn-cs"/>
              </a:rPr>
              <a:t>返回一个 </a:t>
            </a:r>
            <a:r>
              <a:rPr lang="zh-cn" sz="1200" b="1" i="0" kern="1200">
                <a:solidFill>
                  <a:schemeClr val="tx1"/>
                </a:solidFill>
                <a:effectLst/>
                <a:latin typeface="Calibri" panose="020F0502020204030204" pitchFamily="34" charset="0"/>
                <a:ea typeface="微软雅黑" panose="020B0503020204020204" pitchFamily="34" charset="-122"/>
                <a:cs typeface="+mn-cs"/>
              </a:rPr>
              <a:t>302Found</a:t>
            </a:r>
            <a:r>
              <a:rPr lang="zh-cn" sz="1200" b="0" i="0" kern="1200">
                <a:solidFill>
                  <a:schemeClr val="tx1"/>
                </a:solidFill>
                <a:effectLst/>
                <a:latin typeface="Calibri" panose="020F0502020204030204" pitchFamily="34" charset="0"/>
                <a:ea typeface="微软雅黑" panose="020B0503020204020204" pitchFamily="34" charset="-122"/>
                <a:cs typeface="+mn-cs"/>
              </a:rPr>
              <a:t> 响应，重定向到文件提前经过身份验证的下载 URL。这是可通过 DriveItem 的 </a:t>
            </a:r>
            <a:r>
              <a:rPr lang="zh-cn" sz="1200" b="1" i="0" kern="1200">
                <a:solidFill>
                  <a:schemeClr val="tx1"/>
                </a:solidFill>
                <a:effectLst/>
                <a:latin typeface="Calibri" panose="020F0502020204030204" pitchFamily="34" charset="0"/>
                <a:ea typeface="微软雅黑" panose="020B0503020204020204" pitchFamily="34" charset="-122"/>
                <a:cs typeface="+mn-cs"/>
              </a:rPr>
              <a:t>@microsoft.graph.downloadUrl</a:t>
            </a:r>
            <a:r>
              <a:rPr lang="zh-cn" sz="1200" b="0" i="0" kern="1200">
                <a:solidFill>
                  <a:schemeClr val="tx1"/>
                </a:solidFill>
                <a:effectLst/>
                <a:latin typeface="Calibri" panose="020F0502020204030204" pitchFamily="34" charset="0"/>
                <a:ea typeface="微软雅黑" panose="020B0503020204020204" pitchFamily="34" charset="-122"/>
                <a:cs typeface="+mn-cs"/>
              </a:rPr>
              <a:t> 属性获得的同一 URL。</a:t>
            </a:r>
            <a:endParaRPr lang="en-US">
              <a:latin typeface="Calibri" panose="020F0502020204030204" pitchFamily="34" charset="0"/>
              <a:ea typeface="微软雅黑" panose="020B0503020204020204" pitchFamily="34" charset="-122"/>
            </a:endParaRPr>
          </a:p>
          <a:p>
            <a:r>
              <a:rPr lang="zh-cn" sz="1200" b="0" i="0" kern="1200">
                <a:solidFill>
                  <a:schemeClr val="tx1"/>
                </a:solidFill>
                <a:effectLst/>
                <a:latin typeface="Calibri" panose="020F0502020204030204" pitchFamily="34" charset="0"/>
                <a:ea typeface="微软雅黑" panose="020B0503020204020204" pitchFamily="34" charset="-122"/>
                <a:cs typeface="+mn-cs"/>
              </a:rPr>
              <a:t>要下载文件的部分字节范围，你的应用可以使用 </a:t>
            </a:r>
            <a:r>
              <a:rPr lang="zh-cn" sz="1200" b="1" i="0" kern="1200">
                <a:solidFill>
                  <a:schemeClr val="tx1"/>
                </a:solidFill>
                <a:effectLst/>
                <a:latin typeface="Calibri" panose="020F0502020204030204" pitchFamily="34" charset="0"/>
                <a:ea typeface="微软雅黑" panose="020B0503020204020204" pitchFamily="34" charset="-122"/>
                <a:cs typeface="+mn-cs"/>
              </a:rPr>
              <a:t>Range</a:t>
            </a:r>
            <a:r>
              <a:rPr lang="zh-cn" sz="1200" b="0" i="0" kern="1200">
                <a:solidFill>
                  <a:schemeClr val="tx1"/>
                </a:solidFill>
                <a:effectLst/>
                <a:latin typeface="Calibri" panose="020F0502020204030204" pitchFamily="34" charset="0"/>
                <a:ea typeface="微软雅黑" panose="020B0503020204020204" pitchFamily="34" charset="-122"/>
                <a:cs typeface="+mn-cs"/>
              </a:rPr>
              <a:t> 标头（如 RFC 2616 中所述）。请注意，必须将 </a:t>
            </a:r>
            <a:r>
              <a:rPr lang="zh-cn" sz="1200" b="1" i="0" kern="1200">
                <a:solidFill>
                  <a:schemeClr val="tx1"/>
                </a:solidFill>
                <a:effectLst/>
                <a:latin typeface="Calibri" panose="020F0502020204030204" pitchFamily="34" charset="0"/>
                <a:ea typeface="微软雅黑" panose="020B0503020204020204" pitchFamily="34" charset="-122"/>
                <a:cs typeface="+mn-cs"/>
              </a:rPr>
              <a:t>Range</a:t>
            </a:r>
            <a:r>
              <a:rPr lang="zh-cn" sz="1200" b="0" i="0" kern="1200">
                <a:solidFill>
                  <a:schemeClr val="tx1"/>
                </a:solidFill>
                <a:effectLst/>
                <a:latin typeface="Calibri" panose="020F0502020204030204" pitchFamily="34" charset="0"/>
                <a:ea typeface="微软雅黑" panose="020B0503020204020204" pitchFamily="34" charset="-122"/>
                <a:cs typeface="+mn-cs"/>
              </a:rPr>
              <a:t> 标头追加到实际的 </a:t>
            </a:r>
            <a:r>
              <a:rPr lang="zh-cn" sz="1200" b="1" i="0" kern="1200">
                <a:solidFill>
                  <a:schemeClr val="tx1"/>
                </a:solidFill>
                <a:effectLst/>
                <a:latin typeface="Calibri" panose="020F0502020204030204" pitchFamily="34" charset="0"/>
                <a:ea typeface="微软雅黑" panose="020B0503020204020204" pitchFamily="34" charset="-122"/>
                <a:cs typeface="+mn-cs"/>
              </a:rPr>
              <a:t>@microsoft.graph.downloadUrl</a:t>
            </a:r>
            <a:r>
              <a:rPr lang="zh-cn" sz="1200" b="0" i="0" kern="1200">
                <a:solidFill>
                  <a:schemeClr val="tx1"/>
                </a:solidFill>
                <a:effectLst/>
                <a:latin typeface="Calibri" panose="020F0502020204030204" pitchFamily="34" charset="0"/>
                <a:ea typeface="微软雅黑" panose="020B0503020204020204" pitchFamily="34" charset="-122"/>
                <a:cs typeface="+mn-cs"/>
              </a:rPr>
              <a:t> URL，而不要追加到 </a:t>
            </a:r>
            <a:r>
              <a:rPr lang="zh-cn" sz="1200" b="1" i="0" kern="1200">
                <a:solidFill>
                  <a:schemeClr val="tx1"/>
                </a:solidFill>
                <a:effectLst/>
                <a:latin typeface="Calibri" panose="020F0502020204030204" pitchFamily="34" charset="0"/>
                <a:ea typeface="微软雅黑" panose="020B0503020204020204" pitchFamily="34" charset="-122"/>
                <a:cs typeface="+mn-cs"/>
              </a:rPr>
              <a:t>/content</a:t>
            </a:r>
            <a:r>
              <a:rPr lang="zh-cn" sz="1200" b="0" i="0" kern="1200">
                <a:solidFill>
                  <a:schemeClr val="tx1"/>
                </a:solidFill>
                <a:effectLst/>
                <a:latin typeface="Calibri" panose="020F0502020204030204" pitchFamily="34" charset="0"/>
                <a:ea typeface="微软雅黑" panose="020B0503020204020204" pitchFamily="34" charset="-122"/>
                <a:cs typeface="+mn-cs"/>
              </a:rPr>
              <a:t> 请求。</a:t>
            </a:r>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4"/>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5"/>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29</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1806597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zh-cn" sz="882" b="0" i="0" u="none" strike="noStrike" kern="1200">
                <a:solidFill>
                  <a:schemeClr val="tx1"/>
                </a:solidFill>
                <a:effectLst/>
                <a:latin typeface="Segoe UI Light" pitchFamily="34" charset="0"/>
                <a:ea typeface="微软雅黑" panose="020B0503020204020204" pitchFamily="34" charset="-122"/>
                <a:cs typeface="+mn-cs"/>
              </a:rPr>
              <a:t>Microsoft Graph 可作为</a:t>
            </a:r>
            <a:r>
              <a:rPr lang="zh-cn">
                <a:latin typeface="Calibri" panose="020F0502020204030204" pitchFamily="34" charset="0"/>
                <a:ea typeface="微软雅黑" panose="020B0503020204020204" pitchFamily="34" charset="-122"/>
              </a:rPr>
              <a:t>多种 Microsoft 服务的统一代理。它可以被视为 Microsoft 365 的 API。</a:t>
            </a: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4"/>
          </p:nvPr>
        </p:nvSpPr>
        <p:spPr>
          <a:xfrm>
            <a:off x="0" y="8685213"/>
            <a:ext cx="4429760" cy="458787"/>
          </a:xfrm>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zh-cn" sz="400" b="0" i="0" u="none" strike="noStrike" kern="1200" cap="none" spc="0" normalizeH="0" noProof="0" dirty="0">
                <a:ln>
                  <a:noFill/>
                </a:ln>
                <a:gradFill>
                  <a:gsLst>
                    <a:gs pos="0">
                      <a:prstClr val="black"/>
                    </a:gs>
                    <a:gs pos="100000">
                      <a:prstClr val="black"/>
                    </a:gs>
                  </a:gsLst>
                  <a:lin ang="5400000" scaled="0"/>
                </a:gradFill>
                <a:effectLst/>
                <a:uLnTx/>
                <a:uFillTx/>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1:11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26725710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atin typeface="Calibri" panose="020F0502020204030204" pitchFamily="34" charset="0"/>
                <a:ea typeface="微软雅黑" panose="020B0503020204020204" pitchFamily="34" charset="-122"/>
              </a:rPr>
              <a:t>将大文件 (&gt;4 Mb) 上传到驱动器，可使用不同模式来克服基于 HTTP 的 API 的固有限制。</a:t>
            </a:r>
            <a:endParaRPr lang="en-US" sz="1200" b="0" i="0" kern="1200">
              <a:solidFill>
                <a:schemeClr val="tx1"/>
              </a:solidFill>
              <a:effectLst/>
              <a:latin typeface="Calibri" panose="020F0502020204030204" pitchFamily="34" charset="0"/>
              <a:ea typeface="微软雅黑" panose="020B0503020204020204" pitchFamily="34" charset="-122"/>
              <a:cs typeface="+mn-cs"/>
            </a:endParaRPr>
          </a:p>
          <a:p>
            <a:r>
              <a:rPr lang="zh-cn" sz="1200" b="0" i="0" kern="1200">
                <a:solidFill>
                  <a:schemeClr val="tx1"/>
                </a:solidFill>
                <a:effectLst/>
                <a:latin typeface="Calibri" panose="020F0502020204030204" pitchFamily="34" charset="0"/>
                <a:ea typeface="微软雅黑" panose="020B0503020204020204" pitchFamily="34" charset="-122"/>
                <a:cs typeface="+mn-cs"/>
              </a:rPr>
              <a:t>创建一个上传会话，支持应用上传不超过文件大小上限的文件。你的应用可使用上传会话以顺序 API 请求上传文件的不同范围，这样如果在上传过程中断开连接，还可以恢复传输。</a:t>
            </a:r>
          </a:p>
          <a:p>
            <a:r>
              <a:rPr lang="zh-cn" sz="1200" b="0" i="0" kern="1200">
                <a:solidFill>
                  <a:schemeClr val="tx1"/>
                </a:solidFill>
                <a:effectLst/>
                <a:latin typeface="Calibri" panose="020F0502020204030204" pitchFamily="34" charset="0"/>
                <a:ea typeface="微软雅黑" panose="020B0503020204020204" pitchFamily="34" charset="-122"/>
                <a:cs typeface="+mn-cs"/>
              </a:rPr>
              <a:t>上传完文件的最后一部分后，服务器会返回 HTTP 状态代码 201。</a:t>
            </a:r>
            <a:endParaRPr lang="en-US">
              <a:latin typeface="Calibri" panose="020F0502020204030204" pitchFamily="34" charset="0"/>
              <a:ea typeface="微软雅黑" panose="020B0503020204020204" pitchFamily="34" charset="-122"/>
            </a:endParaRPr>
          </a:p>
        </p:txBody>
      </p:sp>
      <p:sp>
        <p:nvSpPr>
          <p:cNvPr id="4" name="Slide Number Placeholder 3"/>
          <p:cNvSpPr>
            <a:spLocks noGrp="1"/>
          </p:cNvSpPr>
          <p:nvPr>
            <p:ph type="sldNum" sz="quarter" idx="5"/>
          </p:nvPr>
        </p:nvSpPr>
        <p:spPr/>
        <p:txBody>
          <a:bodyPr/>
          <a:lstStyle/>
          <a:p>
            <a:fld id="{392AED6F-B5CA-4410-9AD3-C0AFE13BD781}" type="slidenum">
              <a:rPr lang="en-US" smtClean="0">
                <a:latin typeface="Calibri" panose="020F0502020204030204" pitchFamily="34" charset="0"/>
                <a:ea typeface="微软雅黑" panose="020B0503020204020204" pitchFamily="34" charset="-122"/>
              </a:rPr>
              <a:t>30</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25240982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atin typeface="Calibri" panose="020F0502020204030204" pitchFamily="34" charset="0"/>
                <a:ea typeface="微软雅黑" panose="020B0503020204020204" pitchFamily="34" charset="-122"/>
              </a:rPr>
              <a:t>在本课程的最后一个主题中，你将了解如何遍历 Microsoft Graph，从一个组中的所有者列表中获取用户对象，然后检索该用户的文件。</a:t>
            </a:r>
          </a:p>
          <a:p>
            <a:endParaRPr lang="en-US">
              <a:latin typeface="Calibri" panose="020F0502020204030204" pitchFamily="34" charset="0"/>
              <a:ea typeface="微软雅黑" panose="020B0503020204020204" pitchFamily="34" charset="-122"/>
            </a:endParaRPr>
          </a:p>
        </p:txBody>
      </p:sp>
      <p:sp>
        <p:nvSpPr>
          <p:cNvPr id="4" name="Slide Number Placeholder 3"/>
          <p:cNvSpPr>
            <a:spLocks noGrp="1"/>
          </p:cNvSpPr>
          <p:nvPr>
            <p:ph type="sldNum" sz="quarter" idx="5"/>
          </p:nvPr>
        </p:nvSpPr>
        <p:spPr/>
        <p:txBody>
          <a:bodyPr/>
          <a:lstStyle/>
          <a:p>
            <a:fld id="{392AED6F-B5CA-4410-9AD3-C0AFE13BD781}" type="slidenum">
              <a:rPr lang="en-US" smtClean="0">
                <a:latin typeface="Calibri" panose="020F0502020204030204" pitchFamily="34" charset="0"/>
                <a:ea typeface="微软雅黑" panose="020B0503020204020204" pitchFamily="34" charset="-122"/>
              </a:rPr>
              <a:t>31</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67240647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a:latin typeface="Calibri" panose="020F0502020204030204" pitchFamily="34" charset="0"/>
              <a:ea typeface="微软雅黑" panose="020B0503020204020204" pitchFamily="34" charset="-122"/>
            </a:endParaRPr>
          </a:p>
          <a:p>
            <a:pPr marL="171450" indent="-171450">
              <a:buFontTx/>
              <a:buChar char="-"/>
            </a:pPr>
            <a:endParaRPr lang="en-US" baseline="0">
              <a:latin typeface="Calibri" panose="020F0502020204030204" pitchFamily="34" charset="0"/>
              <a:ea typeface="微软雅黑" panose="020B0503020204020204" pitchFamily="34" charset="-122"/>
            </a:endParaRPr>
          </a:p>
          <a:p>
            <a:pPr marL="171450" indent="-171450">
              <a:buFontTx/>
              <a:buChar char="-"/>
            </a:pPr>
            <a:endParaRPr lang="en-US" baseline="0">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4"/>
          </p:nvPr>
        </p:nvSpPr>
        <p:spPr/>
        <p:txBody>
          <a:bodyPr/>
          <a:lstStyle/>
          <a:p>
            <a:pPr defTabSz="914099" eaLnBrk="0" hangingPunct="0"/>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5"/>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32</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42925946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atin typeface="Segoe UI" panose="020B0502040204020203" pitchFamily="34" charset="0"/>
                <a:ea typeface="微软雅黑" panose="020B0503020204020204" pitchFamily="34" charset="-122"/>
                <a:cs typeface="Segoe UI" panose="020B0502040204020203" pitchFamily="34" charset="0"/>
              </a:rPr>
              <a:t>组是支持用户协作和跨服务集成的基础，可支持任务规划、团队合作、教育等方面的丰富场景。</a:t>
            </a:r>
          </a:p>
          <a:p>
            <a:endParaRPr lang="en-US">
              <a:latin typeface="Calibri" panose="020F0502020204030204" pitchFamily="34" charset="0"/>
              <a:ea typeface="微软雅黑" panose="020B0503020204020204" pitchFamily="34" charset="-122"/>
            </a:endParaRPr>
          </a:p>
        </p:txBody>
      </p:sp>
      <p:sp>
        <p:nvSpPr>
          <p:cNvPr id="4" name="Slide Number Placeholder 3"/>
          <p:cNvSpPr>
            <a:spLocks noGrp="1"/>
          </p:cNvSpPr>
          <p:nvPr>
            <p:ph type="sldNum" sz="quarter" idx="5"/>
          </p:nvPr>
        </p:nvSpPr>
        <p:spPr/>
        <p:txBody>
          <a:bodyPr/>
          <a:lstStyle/>
          <a:p>
            <a:fld id="{392AED6F-B5CA-4410-9AD3-C0AFE13BD781}" type="slidenum">
              <a:rPr lang="en-US" smtClean="0">
                <a:latin typeface="Calibri" panose="020F0502020204030204" pitchFamily="34" charset="0"/>
                <a:ea typeface="微软雅黑" panose="020B0503020204020204" pitchFamily="34" charset="-122"/>
              </a:rPr>
              <a:t>33</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29080007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82" kern="1200">
              <a:solidFill>
                <a:schemeClr val="tx1"/>
              </a:solidFill>
              <a:effectLst/>
              <a:latin typeface="Segoe UI Light" pitchFamily="34" charset="0"/>
              <a:ea typeface="微软雅黑" panose="020B0503020204020204" pitchFamily="34" charset="-122"/>
              <a:cs typeface="+mn-cs"/>
            </a:endParaRPr>
          </a:p>
        </p:txBody>
      </p:sp>
      <p:sp>
        <p:nvSpPr>
          <p:cNvPr id="4" name="Header Placeholder 3"/>
          <p:cNvSpPr>
            <a:spLocks noGrp="1"/>
          </p:cNvSpPr>
          <p:nvPr>
            <p:ph type="hdr" sz="quarter"/>
          </p:nvPr>
        </p:nvSpPr>
        <p:spPr/>
        <p:txBody>
          <a:bodyPr/>
          <a:lstStyle/>
          <a:p>
            <a:endParaRPr lang="en-US">
              <a:latin typeface="Calibri" panose="020F0502020204030204" pitchFamily="34" charset="0"/>
              <a:ea typeface="微软雅黑" panose="020B0503020204020204" pitchFamily="34" charset="-122"/>
            </a:endParaRPr>
          </a:p>
        </p:txBody>
      </p:sp>
      <p:sp>
        <p:nvSpPr>
          <p:cNvPr id="5" name="Footer Placeholder 4"/>
          <p:cNvSpPr>
            <a:spLocks noGrp="1"/>
          </p:cNvSpPr>
          <p:nvPr>
            <p:ph type="ftr" sz="quarter" idx="4"/>
          </p:nvPr>
        </p:nvSpPr>
        <p:spPr/>
        <p:txBody>
          <a:bodyPr/>
          <a:lstStyle/>
          <a:p>
            <a:pPr defTabSz="914099" eaLnBrk="0" hangingPunct="0"/>
            <a:r>
              <a:rPr 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
          </p:nvPr>
        </p:nvSpPr>
        <p:spPr/>
        <p:txBody>
          <a:bodyPr/>
          <a:lstStyle/>
          <a:p>
            <a:fld id="{386CE63F-9E7F-4C04-9D0D-FCA25A8E9E86}" type="datetime8">
              <a:rPr lang="en-US" smtClean="0">
                <a:latin typeface="Calibri" panose="020F0502020204030204" pitchFamily="34" charset="0"/>
                <a:ea typeface="微软雅黑" panose="020B0503020204020204" pitchFamily="34" charset="-122"/>
              </a:rPr>
              <a:t>8/21/2020 1:12 PM</a:t>
            </a:fld>
            <a:endParaRPr lang="en-US">
              <a:latin typeface="Calibri" panose="020F0502020204030204" pitchFamily="34" charset="0"/>
              <a:ea typeface="微软雅黑" panose="020B0503020204020204" pitchFamily="34" charset="-122"/>
            </a:endParaRPr>
          </a:p>
        </p:txBody>
      </p:sp>
      <p:sp>
        <p:nvSpPr>
          <p:cNvPr id="7" name="Slide Number Placeholder 6"/>
          <p:cNvSpPr>
            <a:spLocks noGrp="1"/>
          </p:cNvSpPr>
          <p:nvPr>
            <p:ph type="sldNum" sz="quarter" idx="5"/>
          </p:nvPr>
        </p:nvSpPr>
        <p:spPr/>
        <p:txBody>
          <a:bodyPr/>
          <a:lstStyle/>
          <a:p>
            <a:fld id="{B4008EB6-D09E-4580-8CD6-DDB14511944F}" type="slidenum">
              <a:rPr lang="en-US" smtClean="0">
                <a:latin typeface="Calibri" panose="020F0502020204030204" pitchFamily="34" charset="0"/>
                <a:ea typeface="微软雅黑" panose="020B0503020204020204" pitchFamily="34" charset="-122"/>
              </a:rPr>
              <a:pPr/>
              <a:t>34</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92974711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a:p>
        </p:txBody>
      </p:sp>
      <p:sp>
        <p:nvSpPr>
          <p:cNvPr id="4" name="Slide Number Placeholder 3"/>
          <p:cNvSpPr>
            <a:spLocks noGrp="1"/>
          </p:cNvSpPr>
          <p:nvPr>
            <p:ph type="sldNum" sz="quarter" idx="5"/>
          </p:nvPr>
        </p:nvSpPr>
        <p:spPr/>
        <p:txBody>
          <a:bodyPr/>
          <a:lstStyle/>
          <a:p>
            <a:fld id="{6A96CBE3-18FC-477E-B717-A4A8E3841873}" type="slidenum">
              <a:rPr lang="en-US" smtClean="0">
                <a:latin typeface="Calibri" panose="020F0502020204030204" pitchFamily="34" charset="0"/>
                <a:ea typeface="微软雅黑" panose="020B0503020204020204" pitchFamily="34" charset="-122"/>
              </a:rPr>
              <a:t>35</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128032770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dirty="0">
                <a:latin typeface="Calibri" panose="020F0502020204030204" pitchFamily="34" charset="0"/>
                <a:ea typeface="微软雅黑" panose="020B0503020204020204" pitchFamily="34" charset="-122"/>
              </a:rPr>
              <a:t>创建：你可以使用 Microsoft Graph 来管理组（包括 Office 365 组和安全组）的完整生命周期。</a:t>
            </a:r>
          </a:p>
          <a:p>
            <a:endParaRPr lang="en-US" dirty="0">
              <a:latin typeface="Calibri" panose="020F0502020204030204" pitchFamily="34" charset="0"/>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dirty="0">
                <a:latin typeface="Calibri" panose="020F0502020204030204" pitchFamily="34" charset="0"/>
                <a:ea typeface="微软雅黑" panose="020B0503020204020204" pitchFamily="34" charset="-122"/>
              </a:rPr>
              <a:t>利用组创建团队：你可以使用 Microsoft Graph 在现有组下创建新的 Microsoft Teams 团队，前提是该组至少有一个负责人。</a:t>
            </a:r>
          </a:p>
          <a:p>
            <a:endParaRPr lang="en-US" dirty="0">
              <a:latin typeface="Calibri" panose="020F0502020204030204" pitchFamily="34" charset="0"/>
              <a:ea typeface="微软雅黑" panose="020B0503020204020204" pitchFamily="34" charset="-122"/>
            </a:endParaRPr>
          </a:p>
          <a:p>
            <a:endParaRPr lang="en-US" dirty="0">
              <a:latin typeface="Calibri" panose="020F0502020204030204" pitchFamily="34" charset="0"/>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dirty="0">
                <a:latin typeface="Calibri" panose="020F0502020204030204" pitchFamily="34" charset="0"/>
                <a:ea typeface="微软雅黑" panose="020B0503020204020204" pitchFamily="34" charset="-122"/>
              </a:rPr>
              <a:t>删除组：组具有生命周期，应在不需要时删除。删除后，Office 365 组将被移动到临时容器中，</a:t>
            </a:r>
            <a:r>
              <a:rPr lang="zh-cn" u="sng" dirty="0">
                <a:latin typeface="Calibri" panose="020F0502020204030204" pitchFamily="34" charset="0"/>
                <a:ea typeface="微软雅黑" panose="020B0503020204020204" pitchFamily="34" charset="-122"/>
              </a:rPr>
              <a:t>可以在 30 天内恢复</a:t>
            </a:r>
            <a:r>
              <a:rPr lang="zh-cn" dirty="0">
                <a:latin typeface="Calibri" panose="020F0502020204030204" pitchFamily="34" charset="0"/>
                <a:ea typeface="微软雅黑" panose="020B0503020204020204" pitchFamily="34" charset="-122"/>
              </a:rPr>
              <a:t>。在此之后，它们将被永久删除。</a:t>
            </a:r>
          </a:p>
          <a:p>
            <a:endParaRPr lang="en-US" dirty="0">
              <a:latin typeface="Calibri" panose="020F0502020204030204" pitchFamily="34" charset="0"/>
              <a:ea typeface="微软雅黑" panose="020B0503020204020204" pitchFamily="34" charset="-122"/>
            </a:endParaRPr>
          </a:p>
        </p:txBody>
      </p:sp>
      <p:sp>
        <p:nvSpPr>
          <p:cNvPr id="4" name="Slide Number Placeholder 3"/>
          <p:cNvSpPr>
            <a:spLocks noGrp="1"/>
          </p:cNvSpPr>
          <p:nvPr>
            <p:ph type="sldNum" sz="quarter" idx="5"/>
          </p:nvPr>
        </p:nvSpPr>
        <p:spPr/>
        <p:txBody>
          <a:bodyPr/>
          <a:lstStyle/>
          <a:p>
            <a:fld id="{392AED6F-B5CA-4410-9AD3-C0AFE13BD781}" type="slidenum">
              <a:rPr lang="en-US" smtClean="0">
                <a:latin typeface="Calibri" panose="020F0502020204030204" pitchFamily="34" charset="0"/>
                <a:ea typeface="微软雅黑" panose="020B0503020204020204" pitchFamily="34" charset="-122"/>
              </a:rPr>
              <a:t>36</a:t>
            </a:fld>
            <a:endParaRPr lang="en-US">
              <a:latin typeface="Calibri" panose="020F0502020204030204" pitchFamily="34" charset="0"/>
              <a:ea typeface="微软雅黑" panose="020B0503020204020204" pitchFamily="34" charset="-122"/>
            </a:endParaRPr>
          </a:p>
        </p:txBody>
      </p:sp>
    </p:spTree>
    <p:extLst>
      <p:ext uri="{BB962C8B-B14F-4D97-AF65-F5344CB8AC3E}">
        <p14:creationId xmlns:p14="http://schemas.microsoft.com/office/powerpoint/2010/main" val="4061531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zh-cn" sz="882" b="0" kern="1200">
                <a:solidFill>
                  <a:schemeClr val="tx1"/>
                </a:solidFill>
                <a:effectLst/>
                <a:latin typeface="Segoe UI Light" pitchFamily="34" charset="0"/>
                <a:ea typeface="微软雅黑" panose="020B0503020204020204" pitchFamily="34" charset="-122"/>
                <a:cs typeface="+mn-cs"/>
              </a:rPr>
              <a:t>Microsoft Graph 原生 SDK 可通过 GitHub 和常用的平台程序包管理器包含在项目中。</a:t>
            </a:r>
          </a:p>
          <a:p>
            <a:r>
              <a:rPr lang="zh-cn" sz="882" b="0" kern="1200">
                <a:solidFill>
                  <a:schemeClr val="tx1"/>
                </a:solidFill>
                <a:effectLst/>
                <a:latin typeface="Segoe UI Light" pitchFamily="34" charset="0"/>
                <a:ea typeface="微软雅黑" panose="020B0503020204020204" pitchFamily="34" charset="-122"/>
                <a:cs typeface="+mn-cs"/>
              </a:rPr>
              <a:t>目前提供适用于以下语言和平台的 SDK：</a:t>
            </a:r>
          </a:p>
          <a:p>
            <a:r>
              <a:rPr lang="zh-cn" sz="882" b="0" kern="1200">
                <a:solidFill>
                  <a:schemeClr val="tx1"/>
                </a:solidFill>
                <a:effectLst/>
                <a:latin typeface="Segoe UI Light" pitchFamily="34" charset="0"/>
                <a:ea typeface="微软雅黑" panose="020B0503020204020204" pitchFamily="34" charset="-122"/>
                <a:cs typeface="+mn-cs"/>
              </a:rPr>
              <a:t>- Android</a:t>
            </a:r>
          </a:p>
          <a:p>
            <a:r>
              <a:rPr lang="zh-cn" sz="882" b="0" kern="1200">
                <a:solidFill>
                  <a:schemeClr val="tx1"/>
                </a:solidFill>
                <a:effectLst/>
                <a:latin typeface="Segoe UI Light" pitchFamily="34" charset="0"/>
                <a:ea typeface="微软雅黑" panose="020B0503020204020204" pitchFamily="34" charset="-122"/>
                <a:cs typeface="+mn-cs"/>
              </a:rPr>
              <a:t>- Angular</a:t>
            </a:r>
          </a:p>
          <a:p>
            <a:r>
              <a:rPr lang="zh-cn" sz="882" b="0" kern="1200">
                <a:solidFill>
                  <a:schemeClr val="tx1"/>
                </a:solidFill>
                <a:effectLst/>
                <a:latin typeface="Segoe UI Light" pitchFamily="34" charset="0"/>
                <a:ea typeface="微软雅黑" panose="020B0503020204020204" pitchFamily="34" charset="-122"/>
                <a:cs typeface="+mn-cs"/>
              </a:rPr>
              <a:t>- ASP.NET</a:t>
            </a:r>
          </a:p>
          <a:p>
            <a:r>
              <a:rPr lang="zh-cn" sz="882" b="0" kern="1200">
                <a:solidFill>
                  <a:schemeClr val="tx1"/>
                </a:solidFill>
                <a:effectLst/>
                <a:latin typeface="Segoe UI Light" pitchFamily="34" charset="0"/>
                <a:ea typeface="微软雅黑" panose="020B0503020204020204" pitchFamily="34" charset="-122"/>
                <a:cs typeface="+mn-cs"/>
              </a:rPr>
              <a:t>- iOS</a:t>
            </a:r>
          </a:p>
          <a:p>
            <a:r>
              <a:rPr lang="zh-cn" sz="882" b="0" kern="1200">
                <a:solidFill>
                  <a:schemeClr val="tx1"/>
                </a:solidFill>
                <a:effectLst/>
                <a:latin typeface="Segoe UI Light" pitchFamily="34" charset="0"/>
                <a:ea typeface="微软雅黑" panose="020B0503020204020204" pitchFamily="34" charset="-122"/>
                <a:cs typeface="+mn-cs"/>
              </a:rPr>
              <a:t>- JavaScript</a:t>
            </a:r>
          </a:p>
          <a:p>
            <a:r>
              <a:rPr lang="zh-cn" sz="882" b="0" kern="1200">
                <a:solidFill>
                  <a:schemeClr val="tx1"/>
                </a:solidFill>
                <a:effectLst/>
                <a:latin typeface="Segoe UI Light" pitchFamily="34" charset="0"/>
                <a:ea typeface="微软雅黑" panose="020B0503020204020204" pitchFamily="34" charset="-122"/>
                <a:cs typeface="+mn-cs"/>
              </a:rPr>
              <a:t>- Node.js</a:t>
            </a:r>
          </a:p>
          <a:p>
            <a:r>
              <a:rPr lang="zh-cn" sz="882" b="0" kern="1200">
                <a:solidFill>
                  <a:schemeClr val="tx1"/>
                </a:solidFill>
                <a:effectLst/>
                <a:latin typeface="Segoe UI Light" pitchFamily="34" charset="0"/>
                <a:ea typeface="微软雅黑" panose="020B0503020204020204" pitchFamily="34" charset="-122"/>
                <a:cs typeface="+mn-cs"/>
              </a:rPr>
              <a:t>- Java</a:t>
            </a:r>
          </a:p>
          <a:p>
            <a:r>
              <a:rPr lang="zh-cn" sz="882" b="0" kern="1200">
                <a:solidFill>
                  <a:schemeClr val="tx1"/>
                </a:solidFill>
                <a:effectLst/>
                <a:latin typeface="Segoe UI Light" pitchFamily="34" charset="0"/>
                <a:ea typeface="微软雅黑" panose="020B0503020204020204" pitchFamily="34" charset="-122"/>
                <a:cs typeface="+mn-cs"/>
              </a:rPr>
              <a:t>- PHP</a:t>
            </a:r>
          </a:p>
          <a:p>
            <a:r>
              <a:rPr lang="zh-cn" sz="882" b="0" kern="1200">
                <a:solidFill>
                  <a:schemeClr val="tx1"/>
                </a:solidFill>
                <a:effectLst/>
                <a:latin typeface="Segoe UI Light" pitchFamily="34" charset="0"/>
                <a:ea typeface="微软雅黑" panose="020B0503020204020204" pitchFamily="34" charset="-122"/>
                <a:cs typeface="+mn-cs"/>
              </a:rPr>
              <a:t>- Python</a:t>
            </a:r>
          </a:p>
          <a:p>
            <a:r>
              <a:rPr lang="zh-cn" sz="882" b="0" kern="1200">
                <a:solidFill>
                  <a:schemeClr val="tx1"/>
                </a:solidFill>
                <a:effectLst/>
                <a:latin typeface="Segoe UI Light" pitchFamily="34" charset="0"/>
                <a:ea typeface="微软雅黑" panose="020B0503020204020204" pitchFamily="34" charset="-122"/>
                <a:cs typeface="+mn-cs"/>
              </a:rPr>
              <a:t>- Ruby</a:t>
            </a:r>
          </a:p>
          <a:p>
            <a:endParaRPr lang="en-US" sz="882" b="0" i="0" u="none" strike="noStrike" kern="1200">
              <a:solidFill>
                <a:schemeClr val="tx1"/>
              </a:solidFill>
              <a:effectLst/>
              <a:latin typeface="Segoe UI Light" pitchFamily="34" charset="0"/>
              <a:ea typeface="微软雅黑" panose="020B0503020204020204" pitchFamily="34" charset="-122"/>
              <a:cs typeface="+mn-cs"/>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1" y="8685213"/>
            <a:ext cx="3629025" cy="458787"/>
          </a:xfrm>
        </p:spPr>
        <p:txBody>
          <a:bodyPr/>
          <a:lstStyle/>
          <a:p>
            <a:pPr marL="571500" defTabSz="914099" eaLnBrk="0" hangingPunct="0">
              <a:defRPr/>
            </a:pP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1:11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2872606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dirty="0">
                <a:latin typeface="Calibri" panose="020F0502020204030204" pitchFamily="34" charset="0"/>
                <a:ea typeface="微软雅黑" panose="020B0503020204020204" pitchFamily="34" charset="-122"/>
              </a:rPr>
              <a:t>解释如何使用 Microsoft Graph Explorer 针对 API 终结点进行测试</a:t>
            </a:r>
          </a:p>
          <a:p>
            <a:endParaRPr lang="en-US" dirty="0">
              <a:latin typeface="Calibri" panose="020F0502020204030204" pitchFamily="34" charset="0"/>
              <a:ea typeface="微软雅黑" panose="020B0503020204020204" pitchFamily="34" charset="-122"/>
            </a:endParaRPr>
          </a:p>
          <a:p>
            <a:r>
              <a:rPr lang="zh-cn" dirty="0">
                <a:latin typeface="Calibri" panose="020F0502020204030204" pitchFamily="34" charset="0"/>
                <a:ea typeface="微软雅黑" panose="020B0503020204020204" pitchFamily="34" charset="-122"/>
              </a:rPr>
              <a:t>对 Microsoft Graph API 的请求包括</a:t>
            </a:r>
            <a:r>
              <a:rPr lang="zh-cn" baseline="0" dirty="0">
                <a:latin typeface="Calibri" panose="020F0502020204030204" pitchFamily="34" charset="0"/>
                <a:ea typeface="微软雅黑" panose="020B0503020204020204" pitchFamily="34" charset="-122"/>
              </a:rPr>
              <a:t>：</a:t>
            </a:r>
          </a:p>
          <a:p>
            <a:endParaRPr lang="en-US" sz="882" b="0" i="0" u="none" strike="noStrike" kern="1200" dirty="0">
              <a:solidFill>
                <a:schemeClr val="tx1"/>
              </a:solidFill>
              <a:effectLst/>
              <a:latin typeface="Segoe UI Light" pitchFamily="34" charset="0"/>
              <a:ea typeface="微软雅黑" panose="020B0503020204020204" pitchFamily="34" charset="-122"/>
              <a:cs typeface="+mn-cs"/>
            </a:endParaRPr>
          </a:p>
          <a:p>
            <a:r>
              <a:rPr lang="zh-cn" sz="882" b="1" i="1" u="none" strike="noStrike" kern="1200" dirty="0">
                <a:solidFill>
                  <a:schemeClr val="tx1"/>
                </a:solidFill>
                <a:effectLst/>
                <a:latin typeface="Segoe UI Light" panose="020B0502040204020203" pitchFamily="34" charset="0"/>
                <a:ea typeface="微软雅黑" panose="020B0503020204020204" pitchFamily="34" charset="-122"/>
                <a:cs typeface="+mn-cs"/>
              </a:rPr>
              <a:t>{HTTP method}</a:t>
            </a:r>
            <a:r>
              <a:rPr lang="zh-cn" sz="882" b="0" i="1" u="none" strike="noStrike" kern="1200" dirty="0">
                <a:solidFill>
                  <a:schemeClr val="tx1"/>
                </a:solidFill>
                <a:effectLst/>
                <a:latin typeface="Segoe UI Light" panose="020B0502040204020203" pitchFamily="34" charset="0"/>
                <a:ea typeface="微软雅黑" panose="020B0503020204020204" pitchFamily="34" charset="-122"/>
                <a:cs typeface="+mn-cs"/>
              </a:rPr>
              <a:t>：在对 Microsoft Graph 的请求中使用的 HTTP 方法。</a:t>
            </a:r>
            <a:endParaRPr lang="en-US" sz="882" b="0" i="0" u="none" strike="noStrike" kern="1200" dirty="0">
              <a:solidFill>
                <a:schemeClr val="tx1"/>
              </a:solidFill>
              <a:effectLst/>
              <a:latin typeface="Segoe UI Light" panose="020B0502040204020203" pitchFamily="34" charset="0"/>
              <a:ea typeface="微软雅黑" panose="020B0503020204020204" pitchFamily="34" charset="-122"/>
              <a:cs typeface="+mn-cs"/>
            </a:endParaRPr>
          </a:p>
          <a:p>
            <a:r>
              <a:rPr lang="zh-cn" sz="882" b="1" i="1" u="none" strike="noStrike" kern="1200" dirty="0">
                <a:solidFill>
                  <a:schemeClr val="tx1"/>
                </a:solidFill>
                <a:effectLst/>
                <a:latin typeface="Segoe UI Light" panose="020B0502040204020203" pitchFamily="34" charset="0"/>
                <a:ea typeface="微软雅黑" panose="020B0503020204020204" pitchFamily="34" charset="-122"/>
                <a:cs typeface="+mn-cs"/>
              </a:rPr>
              <a:t>{version}</a:t>
            </a:r>
            <a:r>
              <a:rPr lang="zh-cn" sz="882" b="0" i="1" u="none" strike="noStrike" kern="1200" dirty="0">
                <a:solidFill>
                  <a:schemeClr val="tx1"/>
                </a:solidFill>
                <a:effectLst/>
                <a:latin typeface="Segoe UI Light" panose="020B0502040204020203" pitchFamily="34" charset="0"/>
                <a:ea typeface="微软雅黑" panose="020B0503020204020204" pitchFamily="34" charset="-122"/>
                <a:cs typeface="+mn-cs"/>
              </a:rPr>
              <a:t>：应用程序使用的 Microsoft Graph API 版本。</a:t>
            </a:r>
            <a:endParaRPr lang="en-US" sz="882" b="0" i="0" u="none" strike="noStrike" kern="1200" dirty="0">
              <a:solidFill>
                <a:schemeClr val="tx1"/>
              </a:solidFill>
              <a:effectLst/>
              <a:latin typeface="Segoe UI Light" panose="020B0502040204020203" pitchFamily="34" charset="0"/>
              <a:ea typeface="微软雅黑" panose="020B0503020204020204" pitchFamily="34" charset="-122"/>
              <a:cs typeface="+mn-cs"/>
            </a:endParaRPr>
          </a:p>
          <a:p>
            <a:r>
              <a:rPr lang="zh-cn" sz="882" b="1" i="1" u="none" strike="noStrike" kern="1200" dirty="0">
                <a:solidFill>
                  <a:schemeClr val="tx1"/>
                </a:solidFill>
                <a:effectLst/>
                <a:latin typeface="Segoe UI Light" panose="020B0502040204020203" pitchFamily="34" charset="0"/>
                <a:ea typeface="微软雅黑" panose="020B0503020204020204" pitchFamily="34" charset="-122"/>
                <a:cs typeface="+mn-cs"/>
              </a:rPr>
              <a:t>{resource}</a:t>
            </a:r>
            <a:r>
              <a:rPr lang="zh-cn" sz="882" b="0" i="1" u="none" strike="noStrike" kern="1200" dirty="0">
                <a:solidFill>
                  <a:schemeClr val="tx1"/>
                </a:solidFill>
                <a:effectLst/>
                <a:latin typeface="Segoe UI Light" panose="020B0502040204020203" pitchFamily="34" charset="0"/>
                <a:ea typeface="微软雅黑" panose="020B0503020204020204" pitchFamily="34" charset="-122"/>
                <a:cs typeface="+mn-cs"/>
              </a:rPr>
              <a:t>：所引用的 Microsoft Graph 中的资源。</a:t>
            </a:r>
            <a:endParaRPr lang="en-US" sz="882" b="0" i="0" u="none" strike="noStrike" kern="1200" dirty="0">
              <a:solidFill>
                <a:schemeClr val="tx1"/>
              </a:solidFill>
              <a:effectLst/>
              <a:latin typeface="Segoe UI Light" panose="020B0502040204020203" pitchFamily="34" charset="0"/>
              <a:ea typeface="微软雅黑" panose="020B0503020204020204" pitchFamily="34" charset="-122"/>
              <a:cs typeface="+mn-cs"/>
            </a:endParaRPr>
          </a:p>
          <a:p>
            <a:r>
              <a:rPr lang="zh-cn" sz="882" b="1" i="1" u="none" strike="noStrike" kern="1200" dirty="0">
                <a:solidFill>
                  <a:schemeClr val="tx1"/>
                </a:solidFill>
                <a:effectLst/>
                <a:latin typeface="Segoe UI Light" panose="020B0502040204020203" pitchFamily="34" charset="0"/>
                <a:ea typeface="微软雅黑" panose="020B0503020204020204" pitchFamily="34" charset="-122"/>
                <a:cs typeface="+mn-cs"/>
              </a:rPr>
              <a:t>{query-parameters}</a:t>
            </a:r>
            <a:r>
              <a:rPr lang="zh-cn" sz="882" b="0" i="1" u="none" strike="noStrike" kern="1200" dirty="0">
                <a:solidFill>
                  <a:schemeClr val="tx1"/>
                </a:solidFill>
                <a:effectLst/>
                <a:latin typeface="Segoe UI Light" panose="020B0502040204020203" pitchFamily="34" charset="0"/>
                <a:ea typeface="微软雅黑" panose="020B0503020204020204" pitchFamily="34" charset="-122"/>
                <a:cs typeface="+mn-cs"/>
              </a:rPr>
              <a:t>：自定义 r 的可选 OData 查询选项或 REST 方法参数</a:t>
            </a:r>
            <a:endParaRPr lang="en-US" sz="882" b="0" i="0" u="none" strike="noStrike" kern="1200" dirty="0">
              <a:solidFill>
                <a:schemeClr val="tx1"/>
              </a:solidFill>
              <a:effectLst/>
              <a:latin typeface="Segoe UI Light" panose="020B0502040204020203" pitchFamily="34" charset="0"/>
              <a:ea typeface="微软雅黑" panose="020B0503020204020204" pitchFamily="34" charset="-122"/>
              <a:cs typeface="+mn-cs"/>
            </a:endParaRPr>
          </a:p>
          <a:p>
            <a:endParaRPr lang="en-US" baseline="0" dirty="0">
              <a:latin typeface="Segoe UI Light" panose="020B0502040204020203" pitchFamily="34" charset="0"/>
              <a:ea typeface="微软雅黑" panose="020B0503020204020204" pitchFamily="34" charset="-122"/>
            </a:endParaRPr>
          </a:p>
          <a:p>
            <a:r>
              <a:rPr lang="zh-cn" sz="882" b="0" i="1" u="none" strike="noStrike" kern="1200" dirty="0">
                <a:solidFill>
                  <a:schemeClr val="tx1"/>
                </a:solidFill>
                <a:effectLst/>
                <a:latin typeface="Segoe UI Light" panose="020B0502040204020203" pitchFamily="34" charset="0"/>
                <a:ea typeface="微软雅黑" panose="020B0503020204020204" pitchFamily="34" charset="-122"/>
                <a:cs typeface="+mn-cs"/>
              </a:rPr>
              <a:t>响应包括：</a:t>
            </a:r>
            <a:endParaRPr lang="en-US" sz="882" b="0" i="0" u="none" strike="noStrike" kern="1200" dirty="0">
              <a:solidFill>
                <a:schemeClr val="tx1"/>
              </a:solidFill>
              <a:effectLst/>
              <a:latin typeface="Segoe UI Light" panose="020B0502040204020203" pitchFamily="34" charset="0"/>
              <a:ea typeface="微软雅黑" panose="020B0503020204020204" pitchFamily="34" charset="-122"/>
              <a:cs typeface="+mn-cs"/>
            </a:endParaRPr>
          </a:p>
          <a:p>
            <a:r>
              <a:rPr lang="zh-cn" sz="882" b="1" i="1" u="none" strike="noStrike" kern="1200" dirty="0">
                <a:solidFill>
                  <a:schemeClr val="tx1"/>
                </a:solidFill>
                <a:effectLst/>
                <a:latin typeface="Segoe UI Light" panose="020B0502040204020203" pitchFamily="34" charset="0"/>
                <a:ea typeface="微软雅黑" panose="020B0503020204020204" pitchFamily="34" charset="-122"/>
                <a:cs typeface="+mn-cs"/>
              </a:rPr>
              <a:t>状态代码</a:t>
            </a:r>
            <a:r>
              <a:rPr lang="zh-cn" sz="882" b="0" i="1" u="none" strike="noStrike" kern="1200" dirty="0">
                <a:solidFill>
                  <a:schemeClr val="tx1"/>
                </a:solidFill>
                <a:effectLst/>
                <a:latin typeface="Segoe UI Light" panose="020B0502040204020203" pitchFamily="34" charset="0"/>
                <a:ea typeface="微软雅黑" panose="020B0503020204020204" pitchFamily="34" charset="-122"/>
                <a:cs typeface="+mn-cs"/>
              </a:rPr>
              <a:t>：表示成功或失败的 HTTP 状态代码。</a:t>
            </a:r>
            <a:endParaRPr lang="en-US" sz="882" b="0" i="0" u="none" strike="noStrike" kern="1200" dirty="0">
              <a:solidFill>
                <a:schemeClr val="tx1"/>
              </a:solidFill>
              <a:effectLst/>
              <a:latin typeface="Segoe UI Light" panose="020B0502040204020203" pitchFamily="34" charset="0"/>
              <a:ea typeface="微软雅黑" panose="020B0503020204020204" pitchFamily="34" charset="-122"/>
              <a:cs typeface="+mn-cs"/>
            </a:endParaRPr>
          </a:p>
          <a:p>
            <a:r>
              <a:rPr lang="zh-cn" sz="882" b="1" i="1" u="none" strike="noStrike" kern="1200" dirty="0">
                <a:solidFill>
                  <a:schemeClr val="tx1"/>
                </a:solidFill>
                <a:effectLst/>
                <a:latin typeface="Segoe UI Light" panose="020B0502040204020203" pitchFamily="34" charset="0"/>
                <a:ea typeface="微软雅黑" panose="020B0503020204020204" pitchFamily="34" charset="-122"/>
                <a:cs typeface="+mn-cs"/>
              </a:rPr>
              <a:t>响应消息</a:t>
            </a:r>
            <a:r>
              <a:rPr lang="zh-cn" sz="882" b="0" i="1" u="none" strike="noStrike" kern="1200" dirty="0">
                <a:solidFill>
                  <a:schemeClr val="tx1"/>
                </a:solidFill>
                <a:effectLst/>
                <a:latin typeface="Segoe UI Light" panose="020B0502040204020203" pitchFamily="34" charset="0"/>
                <a:ea typeface="微软雅黑" panose="020B0503020204020204" pitchFamily="34" charset="-122"/>
                <a:cs typeface="+mn-cs"/>
              </a:rPr>
              <a:t>：请求获取的数据或操作结果。对于某些操作，响应消息可能为空。</a:t>
            </a:r>
            <a:endParaRPr lang="en-US" sz="882" b="0" i="0" u="none" strike="noStrike" kern="1200" dirty="0">
              <a:solidFill>
                <a:schemeClr val="tx1"/>
              </a:solidFill>
              <a:effectLst/>
              <a:latin typeface="Segoe UI Light" panose="020B0502040204020203" pitchFamily="34" charset="0"/>
              <a:ea typeface="微软雅黑" panose="020B0503020204020204" pitchFamily="34" charset="-122"/>
              <a:cs typeface="+mn-cs"/>
            </a:endParaRPr>
          </a:p>
          <a:p>
            <a:r>
              <a:rPr lang="en-GB" altLang="zh-CN" sz="882" b="1" i="1" u="none" strike="noStrike" kern="1200" dirty="0" err="1">
                <a:solidFill>
                  <a:schemeClr val="tx1"/>
                </a:solidFill>
                <a:effectLst/>
                <a:latin typeface="Segoe UI Light" panose="020B0502040204020203" pitchFamily="34" charset="0"/>
                <a:ea typeface="微软雅黑" panose="020B0503020204020204" pitchFamily="34" charset="-122"/>
                <a:cs typeface="Segoe UI Light" panose="020B0502040204020203" pitchFamily="34" charset="0"/>
              </a:rPr>
              <a:t>nextLink</a:t>
            </a:r>
            <a:r>
              <a:rPr lang="zh-cn" sz="882" b="0" i="1" u="none" strike="noStrike" kern="1200" dirty="0">
                <a:solidFill>
                  <a:schemeClr val="tx1"/>
                </a:solidFill>
                <a:effectLst/>
                <a:latin typeface="Segoe UI Light" panose="020B0502040204020203" pitchFamily="34" charset="0"/>
                <a:ea typeface="微软雅黑" panose="020B0503020204020204" pitchFamily="34" charset="-122"/>
                <a:cs typeface="+mn-cs"/>
              </a:rPr>
              <a:t>：如果请求返回了大量数据，则需要使用 </a:t>
            </a:r>
            <a:r>
              <a:rPr lang="zh-cn" sz="882" b="1" i="1" u="none" strike="noStrike" kern="1200" dirty="0">
                <a:solidFill>
                  <a:schemeClr val="tx1"/>
                </a:solidFill>
                <a:effectLst/>
                <a:latin typeface="Segoe UI Light" panose="020B0502040204020203" pitchFamily="34" charset="0"/>
                <a:ea typeface="微软雅黑" panose="020B0503020204020204" pitchFamily="34" charset="-122"/>
                <a:cs typeface="+mn-cs"/>
              </a:rPr>
              <a:t>@odata.nextLink</a:t>
            </a:r>
            <a:r>
              <a:rPr lang="zh-cn" sz="882" b="0" i="1" u="none" strike="noStrike" kern="1200" dirty="0">
                <a:solidFill>
                  <a:schemeClr val="tx1"/>
                </a:solidFill>
                <a:effectLst/>
                <a:latin typeface="Segoe UI Light" panose="020B0502040204020203" pitchFamily="34" charset="0"/>
                <a:ea typeface="微软雅黑" panose="020B0503020204020204" pitchFamily="34" charset="-122"/>
                <a:cs typeface="+mn-cs"/>
              </a:rPr>
              <a:t> 中返回的 URL 对其进行分页。</a:t>
            </a:r>
            <a:endParaRPr lang="en-US" sz="882" b="0" i="0" u="none" strike="noStrike" kern="1200" dirty="0">
              <a:solidFill>
                <a:schemeClr val="tx1"/>
              </a:solidFill>
              <a:effectLst/>
              <a:latin typeface="Segoe UI Light" panose="020B0502040204020203" pitchFamily="34" charset="0"/>
              <a:ea typeface="微软雅黑" panose="020B0503020204020204" pitchFamily="34" charset="-122"/>
              <a:cs typeface="+mn-cs"/>
            </a:endParaRPr>
          </a:p>
          <a:p>
            <a:endParaRPr lang="en-US" baseline="0" dirty="0">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1" y="8685213"/>
            <a:ext cx="3971925" cy="458787"/>
          </a:xfrm>
        </p:spPr>
        <p:txBody>
          <a:bodyPr/>
          <a:lstStyle/>
          <a:p>
            <a:pPr marL="571500" defTabSz="914099" eaLnBrk="0" hangingPunct="0">
              <a:defRPr/>
            </a:pP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 Microsoft Corporation.</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保留所有权利。</a:t>
            </a:r>
            <a:r>
              <a:rPr lang="en-US" altLang="zh-CN"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Microsoft </a:t>
            </a:r>
            <a:r>
              <a:rPr lang="zh-cn" altLang="en-US" sz="400" dirty="0">
                <a:gradFill>
                  <a:gsLst>
                    <a:gs pos="0">
                      <a:prstClr val="black"/>
                    </a:gs>
                    <a:gs pos="100000">
                      <a:prstClr val="black"/>
                    </a:gs>
                  </a:gsLst>
                  <a:lin ang="5400000" scaled="0"/>
                </a:gradFill>
                <a:latin typeface="Segoe UI" panose="020B0502040204020203" pitchFamily="34" charset="0"/>
                <a:ea typeface="微软雅黑" panose="020B0503020204020204" pitchFamily="34" charset="-122"/>
                <a:cs typeface="Segoe UI" pitchFamily="34" charset="0"/>
              </a:rPr>
              <a:t>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1:12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1502092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1" y="8685213"/>
            <a:ext cx="4257675" cy="458787"/>
          </a:xfrm>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zh-cn" sz="400" b="0" i="0" u="none" strike="noStrike" kern="1200" cap="none" spc="0" normalizeH="0" noProof="0" dirty="0">
                <a:ln>
                  <a:noFill/>
                </a:ln>
                <a:gradFill>
                  <a:gsLst>
                    <a:gs pos="0">
                      <a:prstClr val="black"/>
                    </a:gs>
                    <a:gs pos="100000">
                      <a:prstClr val="black"/>
                    </a:gs>
                  </a:gsLst>
                  <a:lin ang="5400000" scaled="0"/>
                </a:gradFill>
                <a:effectLst/>
                <a:uLnTx/>
                <a:uFillTx/>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1:12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38579968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atin typeface="Calibri" panose="020F0502020204030204" pitchFamily="34" charset="0"/>
                <a:ea typeface="微软雅黑" panose="020B0503020204020204" pitchFamily="34" charset="-122"/>
                <a:cs typeface="Segoe UI" panose="020B0502040204020203" pitchFamily="34" charset="0"/>
              </a:rPr>
              <a:t>Microsoft Graph 支持可选的查询参数，可用于指定和控制响应中返回的数据量。</a:t>
            </a:r>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1" y="8685213"/>
            <a:ext cx="3724275" cy="458787"/>
          </a:xfrm>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zh-cn" sz="400" b="0" i="0" u="none" strike="noStrike" kern="1200" cap="none" spc="0" normalizeH="0" noProof="0" dirty="0">
                <a:ln>
                  <a:noFill/>
                </a:ln>
                <a:gradFill>
                  <a:gsLst>
                    <a:gs pos="0">
                      <a:prstClr val="black"/>
                    </a:gs>
                    <a:gs pos="100000">
                      <a:prstClr val="black"/>
                    </a:gs>
                  </a:gsLst>
                  <a:lin ang="5400000" scaled="0"/>
                </a:gradFill>
                <a:effectLst/>
                <a:uLnTx/>
                <a:uFillTx/>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1:12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26772284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1"/>
            <a:r>
              <a:rPr lang="zh-cn" sz="2800">
                <a:latin typeface="Segoe UI Semilight" panose="020B0402040204020203" pitchFamily="34" charset="0"/>
                <a:ea typeface="微软雅黑" panose="020B0503020204020204" pitchFamily="34" charset="-122"/>
                <a:cs typeface="Segoe UI Semilight" panose="020B0402040204020203" pitchFamily="34" charset="0"/>
              </a:rPr>
              <a:t>使用 $select 可仅获取所需的数据，减少应用程序生成的网络流量，并获取默认情况下不返回的属性。</a:t>
            </a:r>
          </a:p>
          <a:p>
            <a:pPr marL="228600" lvl="1"/>
            <a:r>
              <a:rPr lang="zh-cn" sz="2800">
                <a:latin typeface="Segoe UI Semilight" panose="020B0402040204020203" pitchFamily="34" charset="0"/>
                <a:ea typeface="微软雅黑" panose="020B0503020204020204" pitchFamily="34" charset="-122"/>
                <a:cs typeface="Segoe UI Semilight" panose="020B0402040204020203" pitchFamily="34" charset="0"/>
              </a:rPr>
              <a:t>使用 $select 查询参数可返回与单个资源或资源集合的默认属性集不同的一组属性。</a:t>
            </a:r>
          </a:p>
          <a:p>
            <a:pPr marL="122771" lvl="1" indent="0">
              <a:buNone/>
            </a:pPr>
            <a:endParaRPr lang="en-US" sz="2800">
              <a:latin typeface="Segoe UI Semilight" panose="020B0402040204020203" pitchFamily="34" charset="0"/>
              <a:ea typeface="微软雅黑" panose="020B0503020204020204" pitchFamily="34" charset="-122"/>
              <a:cs typeface="Segoe UI Semilight" panose="020B0402040204020203" pitchFamily="34" charset="0"/>
            </a:endParaRPr>
          </a:p>
          <a:p>
            <a:endParaRPr lang="en-US">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a:p>
            <a:endParaRPr lang="en-US">
              <a:latin typeface="Calibri" panose="020F0502020204030204" pitchFamily="34" charset="0"/>
              <a:ea typeface="微软雅黑" panose="020B0503020204020204" pitchFamily="34" charset="-122"/>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0" y="8685213"/>
            <a:ext cx="3676650" cy="458787"/>
          </a:xfrm>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zh-cn" sz="400" b="0" i="0" u="none" strike="noStrike" kern="1200" cap="none" spc="0" normalizeH="0" noProof="0" dirty="0">
                <a:ln>
                  <a:noFill/>
                </a:ln>
                <a:gradFill>
                  <a:gsLst>
                    <a:gs pos="0">
                      <a:prstClr val="black"/>
                    </a:gs>
                    <a:gs pos="100000">
                      <a:prstClr val="black"/>
                    </a:gs>
                  </a:gsLst>
                  <a:lin ang="5400000" scaled="0"/>
                </a:gradFill>
                <a:effectLst/>
                <a:uLnTx/>
                <a:uFillTx/>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1:12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4180132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1"/>
            <a:r>
              <a:rPr lang="zh-cn" sz="2800">
                <a:latin typeface="Segoe UI Semilight" panose="020B0402040204020203" pitchFamily="34" charset="0"/>
                <a:ea typeface="微软雅黑" panose="020B0503020204020204" pitchFamily="34" charset="-122"/>
                <a:cs typeface="Segoe UI Semilight" panose="020B0402040204020203" pitchFamily="34" charset="0"/>
              </a:rPr>
              <a:t>应用程序通常需要以特定顺序获取结果。使用 $orderby 参数并在服务器上执行排序，比在客户端上获取所有结果并排序更高效。</a:t>
            </a:r>
          </a:p>
          <a:p>
            <a:pPr marL="228600" lvl="1"/>
            <a:r>
              <a:rPr lang="zh-cn" sz="2800">
                <a:latin typeface="Segoe UI Semilight" panose="020B0402040204020203" pitchFamily="34" charset="0"/>
                <a:ea typeface="微软雅黑" panose="020B0503020204020204" pitchFamily="34" charset="-122"/>
                <a:cs typeface="Segoe UI Semilight" panose="020B0402040204020203" pitchFamily="34" charset="0"/>
              </a:rPr>
              <a:t>使用 $orderby 查询参数指定从 Microsoft Graph 返回的项目的排序顺序。</a:t>
            </a: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5" name="Footer Placeholder 4"/>
          <p:cNvSpPr>
            <a:spLocks noGrp="1"/>
          </p:cNvSpPr>
          <p:nvPr>
            <p:ph type="ftr" sz="quarter" idx="11"/>
          </p:nvPr>
        </p:nvSpPr>
        <p:spPr>
          <a:xfrm>
            <a:off x="-1" y="8685213"/>
            <a:ext cx="3952875" cy="458787"/>
          </a:xfrm>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zh-cn" sz="400" b="0" i="0" u="none" strike="noStrike" kern="1200" cap="none" spc="0" normalizeH="0" noProof="0" dirty="0">
                <a:ln>
                  <a:noFill/>
                </a:ln>
                <a:gradFill>
                  <a:gsLst>
                    <a:gs pos="0">
                      <a:prstClr val="black"/>
                    </a:gs>
                    <a:gs pos="100000">
                      <a:prstClr val="black"/>
                    </a:gs>
                  </a:gsLst>
                  <a:lin ang="5400000" scaled="0"/>
                </a:gradFill>
                <a:effectLst/>
                <a:uLnTx/>
                <a:uFillTx/>
                <a:latin typeface="Segoe UI" panose="020B0502040204020203" pitchFamily="34" charset="0"/>
                <a:ea typeface="微软雅黑" panose="020B0503020204020204" pitchFamily="34" charset="-122"/>
                <a:cs typeface="Segoe UI" pitchFamily="34" charset="0"/>
              </a:rPr>
              <a:t>© Microsoft Corporation.保留所有权利。Microsoft 对本演示文稿中的信息不作任何明示、暗示或法定的保证。</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8/21/2020 1:12 PM</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微软雅黑" panose="020B0503020204020204" pitchFamily="34" charset="-122"/>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微软雅黑" panose="020B0503020204020204" pitchFamily="34" charset="-122"/>
              <a:cs typeface="+mn-cs"/>
            </a:endParaRPr>
          </a:p>
        </p:txBody>
      </p:sp>
    </p:spTree>
    <p:extLst>
      <p:ext uri="{BB962C8B-B14F-4D97-AF65-F5344CB8AC3E}">
        <p14:creationId xmlns:p14="http://schemas.microsoft.com/office/powerpoint/2010/main" val="238516403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2.xml"/><Relationship Id="rId4" Type="http://schemas.openxmlformats.org/officeDocument/2006/relationships/image" Target="../media/image20.jpeg"/></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E9831-A30F-4B01-9F1B-150D76281D4A}"/>
              </a:ext>
            </a:extLst>
          </p:cNvPr>
          <p:cNvSpPr>
            <a:spLocks noGrp="1"/>
          </p:cNvSpPr>
          <p:nvPr>
            <p:ph type="title" hasCustomPrompt="1"/>
          </p:nvPr>
        </p:nvSpPr>
        <p:spPr>
          <a:xfrm>
            <a:off x="588263" y="-453671"/>
            <a:ext cx="2250187" cy="307777"/>
          </a:xfrm>
        </p:spPr>
        <p:txBody>
          <a:bodyPr anchor="b"/>
          <a:lstStyle>
            <a:lvl1pPr>
              <a:defRPr sz="2000"/>
            </a:lvl1pPr>
          </a:lstStyle>
          <a:p>
            <a:r>
              <a:rPr lang="en-US"/>
              <a:t>Microsoft Ignite</a:t>
            </a:r>
          </a:p>
        </p:txBody>
      </p:sp>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latin typeface="Segoe UI" panose="020B0502040204020203" pitchFamily="34" charset="0"/>
              <a:ea typeface="微软雅黑" panose="020B0503020204020204" pitchFamily="34" charset="-122"/>
            </a:endParaRPr>
          </a:p>
        </p:txBody>
      </p:sp>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5096130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66478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1689950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140145752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Tree>
    <p:extLst>
      <p:ext uri="{BB962C8B-B14F-4D97-AF65-F5344CB8AC3E}">
        <p14:creationId xmlns:p14="http://schemas.microsoft.com/office/powerpoint/2010/main" val="211615810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latin typeface="Segoe UI" panose="020B0502040204020203" pitchFamily="34" charset="0"/>
                <a:ea typeface="微软雅黑" panose="020B0503020204020204" pitchFamily="34" charset="-122"/>
              </a:rPr>
              <a:t>Drag &amp; drop a screenshot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here or click or tap icon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below to insert </a:t>
            </a:r>
          </a:p>
        </p:txBody>
      </p:sp>
    </p:spTree>
    <p:extLst>
      <p:ext uri="{BB962C8B-B14F-4D97-AF65-F5344CB8AC3E}">
        <p14:creationId xmlns:p14="http://schemas.microsoft.com/office/powerpoint/2010/main" val="407721199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8482333"/>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Tree>
    <p:extLst>
      <p:ext uri="{BB962C8B-B14F-4D97-AF65-F5344CB8AC3E}">
        <p14:creationId xmlns:p14="http://schemas.microsoft.com/office/powerpoint/2010/main" val="54068380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Tree>
    <p:extLst>
      <p:ext uri="{BB962C8B-B14F-4D97-AF65-F5344CB8AC3E}">
        <p14:creationId xmlns:p14="http://schemas.microsoft.com/office/powerpoint/2010/main" val="32193460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Tree>
    <p:extLst>
      <p:ext uri="{BB962C8B-B14F-4D97-AF65-F5344CB8AC3E}">
        <p14:creationId xmlns:p14="http://schemas.microsoft.com/office/powerpoint/2010/main" val="286751422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9584901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6015728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8628933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569557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3636389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617990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370906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90476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latin typeface="Segoe UI" panose="020B0502040204020203" pitchFamily="34" charset="0"/>
                <a:ea typeface="微软雅黑" panose="020B0503020204020204" pitchFamily="34" charset="-122"/>
                <a:cs typeface="Segoe UI" pitchFamily="34" charset="0"/>
              </a:rPr>
              <a:t>© Copyright Microsoft Corporation. All rights reserved. </a:t>
            </a:r>
          </a:p>
        </p:txBody>
      </p:sp>
    </p:spTree>
    <p:extLst>
      <p:ext uri="{BB962C8B-B14F-4D97-AF65-F5344CB8AC3E}">
        <p14:creationId xmlns:p14="http://schemas.microsoft.com/office/powerpoint/2010/main" val="13232372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51000891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Bas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a:xfrm>
            <a:off x="588263" y="457200"/>
            <a:ext cx="11018520" cy="523220"/>
          </a:xfrm>
        </p:spPr>
        <p:txBody>
          <a:bodyPr/>
          <a:lstStyle>
            <a:lvl1pPr>
              <a:defRPr lang="en-US" sz="3400" b="0" kern="1200" cap="none" spc="0" baseline="0" dirty="0">
                <a:ln w="3175">
                  <a:noFill/>
                </a:ln>
                <a:solidFill>
                  <a:srgbClr val="0078D4"/>
                </a:solidFill>
                <a:effectLst/>
                <a:latin typeface="Segoe UI" panose="020B0502040204020203" pitchFamily="34" charset="0"/>
                <a:ea typeface="+mn-ea"/>
                <a:cs typeface="Segoe UI" pitchFamily="34" charset="0"/>
              </a:defRPr>
            </a:lvl1pPr>
          </a:lstStyle>
          <a:p>
            <a:r>
              <a:rPr lang="en-US"/>
              <a:t>Click to edit Master title style</a:t>
            </a:r>
          </a:p>
        </p:txBody>
      </p:sp>
      <p:pic>
        <p:nvPicPr>
          <p:cNvPr id="3" name="MS logo gray - EMF" descr="Microsoft logo, gray text version">
            <a:extLst>
              <a:ext uri="{FF2B5EF4-FFF2-40B4-BE49-F238E27FC236}">
                <a16:creationId xmlns:a16="http://schemas.microsoft.com/office/drawing/2014/main" id="{C86308C6-53AE-0942-A0C9-4C6C9C35C7E5}"/>
              </a:ext>
            </a:extLst>
          </p:cNvPr>
          <p:cNvPicPr>
            <a:picLocks noChangeAspect="1"/>
          </p:cNvPicPr>
          <p:nvPr userDrawn="1"/>
        </p:nvPicPr>
        <p:blipFill>
          <a:blip r:embed="rId2"/>
          <a:stretch>
            <a:fillRect/>
          </a:stretch>
        </p:blipFill>
        <p:spPr bwMode="black">
          <a:xfrm>
            <a:off x="588263" y="6423102"/>
            <a:ext cx="771319" cy="165169"/>
          </a:xfrm>
          <a:prstGeom prst="rect">
            <a:avLst/>
          </a:prstGeom>
        </p:spPr>
      </p:pic>
    </p:spTree>
    <p:extLst>
      <p:ext uri="{BB962C8B-B14F-4D97-AF65-F5344CB8AC3E}">
        <p14:creationId xmlns:p14="http://schemas.microsoft.com/office/powerpoint/2010/main" val="3974264315"/>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4F2DE05-5CB2-4792-9F0E-FE6C148933E2}" type="datetimeFigureOut">
              <a:rPr lang="en-US" smtClean="0">
                <a:latin typeface="Segoe UI" panose="020B0502040204020203" pitchFamily="34" charset="0"/>
                <a:ea typeface="微软雅黑" panose="020B0503020204020204" pitchFamily="34" charset="-122"/>
              </a:rPr>
              <a:t>8/21/2020</a:t>
            </a:fld>
            <a:endParaRPr lang="en-US">
              <a:latin typeface="Segoe UI" panose="020B0502040204020203" pitchFamily="34" charset="0"/>
              <a:ea typeface="微软雅黑" panose="020B0503020204020204" pitchFamily="34" charset="-122"/>
            </a:endParaRPr>
          </a:p>
        </p:txBody>
      </p:sp>
      <p:sp>
        <p:nvSpPr>
          <p:cNvPr id="8" name="Footer Placeholder 7"/>
          <p:cNvSpPr>
            <a:spLocks noGrp="1"/>
          </p:cNvSpPr>
          <p:nvPr>
            <p:ph type="ftr" sz="quarter" idx="11"/>
          </p:nvPr>
        </p:nvSpPr>
        <p:spPr/>
        <p:txBody>
          <a:bodyPr/>
          <a:lstStyle/>
          <a:p>
            <a:endParaRPr lang="en-US">
              <a:latin typeface="Segoe UI" panose="020B0502040204020203" pitchFamily="34" charset="0"/>
              <a:ea typeface="微软雅黑" panose="020B0503020204020204" pitchFamily="34" charset="-122"/>
            </a:endParaRPr>
          </a:p>
        </p:txBody>
      </p:sp>
      <p:sp>
        <p:nvSpPr>
          <p:cNvPr id="9" name="Slide Number Placeholder 8"/>
          <p:cNvSpPr>
            <a:spLocks noGrp="1"/>
          </p:cNvSpPr>
          <p:nvPr>
            <p:ph type="sldNum" sz="quarter" idx="12"/>
          </p:nvPr>
        </p:nvSpPr>
        <p:spPr/>
        <p:txBody>
          <a:bodyPr/>
          <a:lstStyle/>
          <a:p>
            <a:fld id="{DD02DC00-1732-484C-966F-BBA85D04FC2A}" type="slidenum">
              <a:rPr lang="en-US" smtClean="0">
                <a:latin typeface="Segoe UI" panose="020B0502040204020203" pitchFamily="34" charset="0"/>
                <a:ea typeface="微软雅黑" panose="020B0503020204020204" pitchFamily="34" charset="-122"/>
              </a:rPr>
              <a:t>‹#›</a:t>
            </a:fld>
            <a:endParaRPr lang="en-US">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1269724954"/>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7_BULLETED LIST">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393096" y="341177"/>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437789" y="1696423"/>
            <a:ext cx="10773080" cy="2984830"/>
          </a:xfrm>
        </p:spPr>
        <p:txBody>
          <a:bodyPr lIns="0" tIns="0" rIns="0" bIns="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443519" indent="-280118" algn="l" defTabSz="498603" rtl="0" eaLnBrk="1" latinLnBrk="0" hangingPunct="1">
              <a:lnSpc>
                <a:spcPct val="114000"/>
              </a:lnSpc>
              <a:spcBef>
                <a:spcPts val="1176"/>
              </a:spcBef>
              <a:spcAft>
                <a:spcPts val="0"/>
              </a:spcAft>
              <a:buFont typeface="Arial" panose="020B0604020202020204" pitchFamily="34" charset="0"/>
              <a:buChar char="•"/>
              <a:defRPr lang="en-US" sz="1961" kern="1200" dirty="0" smtClean="0">
                <a:solidFill>
                  <a:schemeClr val="tx1"/>
                </a:solidFill>
                <a:latin typeface="Segoe UI" panose="020B0502040204020203" pitchFamily="34" charset="0"/>
                <a:ea typeface="+mn-ea"/>
                <a:cs typeface="Segoe UI" panose="020B0502040204020203" pitchFamily="34" charset="0"/>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solidFill>
                  <a:schemeClr val="tx1"/>
                </a:solidFill>
                <a:latin typeface="Segoe UI" panose="020B0502040204020203" pitchFamily="34" charset="0"/>
                <a:ea typeface="+mn-ea"/>
                <a:cs typeface="Segoe UI" panose="020B0502040204020203" pitchFamily="34" charset="0"/>
              </a:defRPr>
            </a:lvl3pPr>
            <a:lvl4pPr marL="771879" indent="-280118" algn="l" defTabSz="498603" rtl="0" eaLnBrk="1" latinLnBrk="0" hangingPunct="1">
              <a:lnSpc>
                <a:spcPct val="114000"/>
              </a:lnSpc>
              <a:spcBef>
                <a:spcPts val="1176"/>
              </a:spcBef>
              <a:spcAft>
                <a:spcPts val="0"/>
              </a:spcAft>
              <a:buNone/>
              <a:defRPr lang="en-US" sz="1961" kern="1200" dirty="0">
                <a:solidFill>
                  <a:schemeClr val="tx1"/>
                </a:soli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
        <p:nvSpPr>
          <p:cNvPr id="2" name="Slide Number Placeholder 1">
            <a:extLst>
              <a:ext uri="{FF2B5EF4-FFF2-40B4-BE49-F238E27FC236}">
                <a16:creationId xmlns:a16="http://schemas.microsoft.com/office/drawing/2014/main" id="{EE028ACF-45A5-4601-98A6-C9061760ABAF}"/>
              </a:ext>
            </a:extLst>
          </p:cNvPr>
          <p:cNvSpPr>
            <a:spLocks noGrp="1"/>
          </p:cNvSpPr>
          <p:nvPr>
            <p:ph type="sldNum" sz="quarter" idx="17"/>
          </p:nvPr>
        </p:nvSpPr>
        <p:spPr/>
        <p:txBody>
          <a:bodyPr/>
          <a:lstStyle/>
          <a:p>
            <a:fld id="{6917C22C-C5D7-4539-A137-217872CE6377}" type="slidenum">
              <a:rPr lang="en-US" smtClean="0">
                <a:latin typeface="Segoe UI" panose="020B0502040204020203" pitchFamily="34" charset="0"/>
                <a:ea typeface="微软雅黑" panose="020B0503020204020204" pitchFamily="34" charset="-122"/>
              </a:rPr>
              <a:pPr/>
              <a:t>‹#›</a:t>
            </a:fld>
            <a:endParaRPr lang="en-US">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7565592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214962981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16044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a:off x="1881051" y="4624251"/>
            <a:ext cx="9867352" cy="13562"/>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1854926" y="3516238"/>
            <a:ext cx="9875001"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a:off x="1815737" y="1816002"/>
            <a:ext cx="9928893" cy="0"/>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1841863" y="2955451"/>
            <a:ext cx="9909469"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1881051" y="4077025"/>
            <a:ext cx="9874172"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1894114" y="6393242"/>
            <a:ext cx="9847988" cy="0"/>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a:off x="1828800" y="2385918"/>
            <a:ext cx="9915830" cy="0"/>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a:off x="1828800" y="1246085"/>
            <a:ext cx="9915830" cy="1"/>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2" y="780181"/>
          <a:ext cx="11415009" cy="5928931"/>
        </p:xfrm>
        <a:graphic>
          <a:graphicData uri="http://schemas.openxmlformats.org/drawingml/2006/table">
            <a:tbl>
              <a:tblPr firstRow="1" bandRow="1"/>
              <a:tblGrid>
                <a:gridCol w="1478409">
                  <a:extLst>
                    <a:ext uri="{9D8B030D-6E8A-4147-A177-3AD203B41FA5}">
                      <a16:colId xmlns:a16="http://schemas.microsoft.com/office/drawing/2014/main" val="20000"/>
                    </a:ext>
                  </a:extLst>
                </a:gridCol>
                <a:gridCol w="1758979">
                  <a:extLst>
                    <a:ext uri="{9D8B030D-6E8A-4147-A177-3AD203B41FA5}">
                      <a16:colId xmlns:a16="http://schemas.microsoft.com/office/drawing/2014/main" val="20005"/>
                    </a:ext>
                  </a:extLst>
                </a:gridCol>
                <a:gridCol w="1912690">
                  <a:extLst>
                    <a:ext uri="{9D8B030D-6E8A-4147-A177-3AD203B41FA5}">
                      <a16:colId xmlns:a16="http://schemas.microsoft.com/office/drawing/2014/main" val="20006"/>
                    </a:ext>
                  </a:extLst>
                </a:gridCol>
                <a:gridCol w="2063692">
                  <a:extLst>
                    <a:ext uri="{9D8B030D-6E8A-4147-A177-3AD203B41FA5}">
                      <a16:colId xmlns:a16="http://schemas.microsoft.com/office/drawing/2014/main" val="2348878837"/>
                    </a:ext>
                  </a:extLst>
                </a:gridCol>
                <a:gridCol w="2055002">
                  <a:extLst>
                    <a:ext uri="{9D8B030D-6E8A-4147-A177-3AD203B41FA5}">
                      <a16:colId xmlns:a16="http://schemas.microsoft.com/office/drawing/2014/main" val="4146458640"/>
                    </a:ext>
                  </a:extLst>
                </a:gridCol>
                <a:gridCol w="2146237">
                  <a:extLst>
                    <a:ext uri="{9D8B030D-6E8A-4147-A177-3AD203B41FA5}">
                      <a16:colId xmlns:a16="http://schemas.microsoft.com/office/drawing/2014/main" val="1798226640"/>
                    </a:ext>
                  </a:extLst>
                </a:gridCol>
              </a:tblGrid>
              <a:tr h="250151">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latin typeface="Segoe UI" panose="020B0502040204020203" pitchFamily="34" charset="0"/>
                        <a:ea typeface="微软雅黑" panose="020B0503020204020204" pitchFamily="34" charset="-122"/>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OCTOBER</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NOVEMBER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DECEMBER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JANUARY </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p>
                      <a:pPr algn="ctr"/>
                      <a:r>
                        <a:rPr lang="en-US" sz="1000" b="1" kern="1200">
                          <a:gradFill>
                            <a:gsLst>
                              <a:gs pos="1250">
                                <a:schemeClr val="tx1"/>
                              </a:gs>
                              <a:gs pos="100000">
                                <a:schemeClr val="tx1"/>
                              </a:gs>
                            </a:gsLst>
                            <a:lin ang="5400000" scaled="0"/>
                          </a:gradFill>
                          <a:latin typeface="+mn-lt"/>
                          <a:ea typeface="+mn-ea"/>
                          <a:cs typeface="+mn-cs"/>
                        </a:rPr>
                        <a:t>FEBRUARY</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78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787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7878">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1" i="0">
                        <a:solidFill>
                          <a:schemeClr val="tx1"/>
                        </a:solidFill>
                        <a:latin typeface="Segoe UI" panose="020B0502040204020203" pitchFamily="34" charset="0"/>
                        <a:ea typeface="微软雅黑" panose="020B0503020204020204" pitchFamily="34" charset="-122"/>
                      </a:endParaRPr>
                    </a:p>
                    <a:p>
                      <a:pPr marL="0" indent="0">
                        <a:spcBef>
                          <a:spcPts val="300"/>
                        </a:spcBef>
                        <a:buFont typeface="+mj-lt"/>
                        <a:buNone/>
                        <a:tabLst>
                          <a:tab pos="171450" algn="l"/>
                        </a:tabLst>
                      </a:pPr>
                      <a:endParaRPr lang="en-US" sz="800" b="1" i="0">
                        <a:solidFill>
                          <a:schemeClr val="tx1"/>
                        </a:solidFill>
                        <a:latin typeface="Segoe UI" panose="020B0502040204020203" pitchFamily="34" charset="0"/>
                        <a:ea typeface="微软雅黑" panose="020B0503020204020204" pitchFamily="34" charset="-122"/>
                      </a:endParaRPr>
                    </a:p>
                    <a:p>
                      <a:pPr marL="0" indent="0">
                        <a:spcBef>
                          <a:spcPts val="300"/>
                        </a:spcBef>
                        <a:buFont typeface="+mj-lt"/>
                        <a:buNone/>
                        <a:tabLst>
                          <a:tab pos="171450" algn="l"/>
                        </a:tabLst>
                      </a:pPr>
                      <a:endParaRPr lang="en-US" sz="800" b="1"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spcBef>
                          <a:spcPts val="300"/>
                        </a:spcBef>
                        <a:buFont typeface="+mj-lt"/>
                        <a:buNone/>
                        <a:tabLst>
                          <a:tab pos="171450" algn="l"/>
                        </a:tabLst>
                      </a:pPr>
                      <a:endParaRPr lang="en-US" sz="800" b="1"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7878">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indent="0">
                        <a:spcBef>
                          <a:spcPts val="300"/>
                        </a:spcBef>
                        <a:buFont typeface="+mj-lt"/>
                        <a:buNone/>
                        <a:tabLst>
                          <a:tab pos="171450" algn="l"/>
                        </a:tabLst>
                      </a:pPr>
                      <a:endParaRPr lang="en-US" sz="800" b="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7878">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7878">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7878">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7878">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7878">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7878">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1881051" y="5237058"/>
            <a:ext cx="9862763" cy="0"/>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1894114" y="5823911"/>
            <a:ext cx="9849700" cy="0"/>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2799975977"/>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flipV="1">
            <a:off x="2403787" y="4637812"/>
            <a:ext cx="9344616" cy="12393"/>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2403787" y="3516238"/>
            <a:ext cx="9326140"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flipV="1">
            <a:off x="2403787" y="1816001"/>
            <a:ext cx="9340843" cy="9129"/>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2403787" y="2955451"/>
            <a:ext cx="9347545"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2403787" y="4077025"/>
            <a:ext cx="9351436"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2403787" y="6384695"/>
            <a:ext cx="9338315" cy="8547"/>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flipV="1">
            <a:off x="2403787" y="2385917"/>
            <a:ext cx="9340843" cy="8747"/>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flipV="1">
            <a:off x="2403787" y="1246085"/>
            <a:ext cx="9340843" cy="9129"/>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1" y="774713"/>
          <a:ext cx="11393605" cy="5934402"/>
        </p:xfrm>
        <a:graphic>
          <a:graphicData uri="http://schemas.openxmlformats.org/drawingml/2006/table">
            <a:tbl>
              <a:tblPr firstRow="1" bandRow="1"/>
              <a:tblGrid>
                <a:gridCol w="1936616">
                  <a:extLst>
                    <a:ext uri="{9D8B030D-6E8A-4147-A177-3AD203B41FA5}">
                      <a16:colId xmlns:a16="http://schemas.microsoft.com/office/drawing/2014/main" val="20000"/>
                    </a:ext>
                  </a:extLst>
                </a:gridCol>
                <a:gridCol w="2042932">
                  <a:extLst>
                    <a:ext uri="{9D8B030D-6E8A-4147-A177-3AD203B41FA5}">
                      <a16:colId xmlns:a16="http://schemas.microsoft.com/office/drawing/2014/main" val="20005"/>
                    </a:ext>
                  </a:extLst>
                </a:gridCol>
                <a:gridCol w="2351167">
                  <a:extLst>
                    <a:ext uri="{9D8B030D-6E8A-4147-A177-3AD203B41FA5}">
                      <a16:colId xmlns:a16="http://schemas.microsoft.com/office/drawing/2014/main" val="20006"/>
                    </a:ext>
                  </a:extLst>
                </a:gridCol>
                <a:gridCol w="2536786">
                  <a:extLst>
                    <a:ext uri="{9D8B030D-6E8A-4147-A177-3AD203B41FA5}">
                      <a16:colId xmlns:a16="http://schemas.microsoft.com/office/drawing/2014/main" val="2348878837"/>
                    </a:ext>
                  </a:extLst>
                </a:gridCol>
                <a:gridCol w="2526104">
                  <a:extLst>
                    <a:ext uri="{9D8B030D-6E8A-4147-A177-3AD203B41FA5}">
                      <a16:colId xmlns:a16="http://schemas.microsoft.com/office/drawing/2014/main" val="4146458640"/>
                    </a:ext>
                  </a:extLst>
                </a:gridCol>
              </a:tblGrid>
              <a:tr h="25038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latin typeface="Segoe UI" panose="020B0502040204020203" pitchFamily="34" charset="0"/>
                        <a:ea typeface="微软雅黑" panose="020B0503020204020204" pitchFamily="34" charset="-122"/>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MARCH</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APRIL</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MAY</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JUNE</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1" i="0">
                        <a:solidFill>
                          <a:schemeClr val="tx1"/>
                        </a:solidFill>
                        <a:latin typeface="Segoe UI" panose="020B0502040204020203" pitchFamily="34" charset="0"/>
                        <a:ea typeface="微软雅黑" panose="020B0503020204020204" pitchFamily="34" charset="-122"/>
                      </a:endParaRPr>
                    </a:p>
                    <a:p>
                      <a:pPr marL="0" indent="0">
                        <a:spcBef>
                          <a:spcPts val="300"/>
                        </a:spcBef>
                        <a:buFont typeface="+mj-lt"/>
                        <a:buNone/>
                        <a:tabLst>
                          <a:tab pos="171450" algn="l"/>
                        </a:tabLst>
                      </a:pPr>
                      <a:endParaRPr lang="en-US" sz="800" b="1" i="0">
                        <a:solidFill>
                          <a:schemeClr val="tx1"/>
                        </a:solidFill>
                        <a:latin typeface="Segoe UI" panose="020B0502040204020203" pitchFamily="34" charset="0"/>
                        <a:ea typeface="微软雅黑" panose="020B0503020204020204" pitchFamily="34" charset="-122"/>
                      </a:endParaRPr>
                    </a:p>
                    <a:p>
                      <a:pPr marL="0" indent="0">
                        <a:spcBef>
                          <a:spcPts val="300"/>
                        </a:spcBef>
                        <a:buFont typeface="+mj-lt"/>
                        <a:buNone/>
                        <a:tabLst>
                          <a:tab pos="171450" algn="l"/>
                        </a:tabLst>
                      </a:pPr>
                      <a:endParaRPr lang="en-US" sz="800" b="1"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b="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8402">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8402">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8402">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8402">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2403787" y="5210992"/>
            <a:ext cx="9340027" cy="26066"/>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2403787" y="5797845"/>
            <a:ext cx="9340027" cy="26066"/>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1429293935"/>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A6A05515-E6CD-421C-9333-F1FBA87A8217}"/>
              </a:ext>
            </a:extLst>
          </p:cNvPr>
          <p:cNvCxnSpPr>
            <a:cxnSpLocks/>
          </p:cNvCxnSpPr>
          <p:nvPr userDrawn="1"/>
        </p:nvCxnSpPr>
        <p:spPr bwMode="auto">
          <a:xfrm flipV="1">
            <a:off x="2403787" y="4637812"/>
            <a:ext cx="9344616" cy="12393"/>
          </a:xfrm>
          <a:prstGeom prst="straightConnector1">
            <a:avLst/>
          </a:prstGeom>
          <a:noFill/>
          <a:ln w="19050" cap="flat" cmpd="sng" algn="ctr">
            <a:solidFill>
              <a:srgbClr val="5C005C"/>
            </a:solidFill>
            <a:prstDash val="solid"/>
            <a:round/>
            <a:headEnd type="arrow" w="med" len="med"/>
            <a:tailEnd type="arrow" w="med" len="med"/>
          </a:ln>
          <a:effectLst/>
        </p:spPr>
      </p:cxnSp>
      <p:cxnSp>
        <p:nvCxnSpPr>
          <p:cNvPr id="14" name="Straight Arrow Connector 13">
            <a:extLst>
              <a:ext uri="{FF2B5EF4-FFF2-40B4-BE49-F238E27FC236}">
                <a16:creationId xmlns:a16="http://schemas.microsoft.com/office/drawing/2014/main" id="{0977B10D-F06D-4F3F-8C3E-E3C802537C55}"/>
              </a:ext>
            </a:extLst>
          </p:cNvPr>
          <p:cNvCxnSpPr>
            <a:cxnSpLocks/>
          </p:cNvCxnSpPr>
          <p:nvPr userDrawn="1"/>
        </p:nvCxnSpPr>
        <p:spPr bwMode="auto">
          <a:xfrm>
            <a:off x="2403787" y="3516238"/>
            <a:ext cx="9326140" cy="0"/>
          </a:xfrm>
          <a:prstGeom prst="straightConnector1">
            <a:avLst/>
          </a:prstGeom>
          <a:noFill/>
          <a:ln w="19050" cap="flat" cmpd="sng" algn="ctr">
            <a:solidFill>
              <a:schemeClr val="accent5"/>
            </a:solidFill>
            <a:prstDash val="solid"/>
            <a:round/>
            <a:headEnd type="arrow" w="med" len="med"/>
            <a:tailEnd type="arrow" w="med" len="med"/>
          </a:ln>
          <a:effectLst/>
        </p:spPr>
      </p:cxnSp>
      <p:cxnSp>
        <p:nvCxnSpPr>
          <p:cNvPr id="15" name="Straight Arrow Connector 14">
            <a:extLst>
              <a:ext uri="{FF2B5EF4-FFF2-40B4-BE49-F238E27FC236}">
                <a16:creationId xmlns:a16="http://schemas.microsoft.com/office/drawing/2014/main" id="{36C04CCF-122F-4E4C-A39D-FA8141BA108C}"/>
              </a:ext>
            </a:extLst>
          </p:cNvPr>
          <p:cNvCxnSpPr>
            <a:cxnSpLocks/>
          </p:cNvCxnSpPr>
          <p:nvPr userDrawn="1"/>
        </p:nvCxnSpPr>
        <p:spPr bwMode="auto">
          <a:xfrm flipV="1">
            <a:off x="2403787" y="1816001"/>
            <a:ext cx="9340843" cy="9129"/>
          </a:xfrm>
          <a:prstGeom prst="straightConnector1">
            <a:avLst/>
          </a:prstGeom>
          <a:noFill/>
          <a:ln w="19050" cap="flat" cmpd="sng" algn="ctr">
            <a:solidFill>
              <a:schemeClr val="accent1"/>
            </a:solidFill>
            <a:prstDash val="solid"/>
            <a:round/>
            <a:headEnd type="arrow" w="med" len="med"/>
            <a:tailEnd type="arrow" w="med" len="med"/>
          </a:ln>
          <a:effectLst/>
        </p:spPr>
      </p:cxnSp>
      <p:cxnSp>
        <p:nvCxnSpPr>
          <p:cNvPr id="16" name="Straight Arrow Connector 15">
            <a:extLst>
              <a:ext uri="{FF2B5EF4-FFF2-40B4-BE49-F238E27FC236}">
                <a16:creationId xmlns:a16="http://schemas.microsoft.com/office/drawing/2014/main" id="{99E3F8E0-7879-47AA-BD96-477F8113234C}"/>
              </a:ext>
            </a:extLst>
          </p:cNvPr>
          <p:cNvCxnSpPr>
            <a:cxnSpLocks/>
          </p:cNvCxnSpPr>
          <p:nvPr userDrawn="1"/>
        </p:nvCxnSpPr>
        <p:spPr bwMode="auto">
          <a:xfrm>
            <a:off x="2403787" y="2955451"/>
            <a:ext cx="9347545" cy="0"/>
          </a:xfrm>
          <a:prstGeom prst="straightConnector1">
            <a:avLst/>
          </a:prstGeom>
          <a:noFill/>
          <a:ln w="19050" cap="flat" cmpd="sng" algn="ctr">
            <a:solidFill>
              <a:schemeClr val="accent2"/>
            </a:solidFill>
            <a:prstDash val="solid"/>
            <a:round/>
            <a:headEnd type="arrow" w="med" len="med"/>
            <a:tailEnd type="arrow" w="med" len="med"/>
          </a:ln>
          <a:effectLst/>
        </p:spPr>
      </p:cxnSp>
      <p:cxnSp>
        <p:nvCxnSpPr>
          <p:cNvPr id="17" name="Straight Arrow Connector 16">
            <a:extLst>
              <a:ext uri="{FF2B5EF4-FFF2-40B4-BE49-F238E27FC236}">
                <a16:creationId xmlns:a16="http://schemas.microsoft.com/office/drawing/2014/main" id="{FB8CDFA1-F0E9-4258-89DA-E330F7FE7C07}"/>
              </a:ext>
            </a:extLst>
          </p:cNvPr>
          <p:cNvCxnSpPr>
            <a:cxnSpLocks/>
          </p:cNvCxnSpPr>
          <p:nvPr userDrawn="1"/>
        </p:nvCxnSpPr>
        <p:spPr bwMode="auto">
          <a:xfrm>
            <a:off x="2403787" y="4077025"/>
            <a:ext cx="9351436" cy="0"/>
          </a:xfrm>
          <a:prstGeom prst="straightConnector1">
            <a:avLst/>
          </a:prstGeom>
          <a:noFill/>
          <a:ln w="19050" cap="flat" cmpd="sng" algn="ctr">
            <a:solidFill>
              <a:srgbClr val="5C2D93"/>
            </a:solidFill>
            <a:prstDash val="solid"/>
            <a:round/>
            <a:headEnd type="arrow" w="med" len="med"/>
            <a:tailEnd type="arrow" w="med" len="med"/>
          </a:ln>
          <a:effectLst/>
        </p:spPr>
      </p:cxnSp>
      <p:cxnSp>
        <p:nvCxnSpPr>
          <p:cNvPr id="18" name="Straight Arrow Connector 17">
            <a:extLst>
              <a:ext uri="{FF2B5EF4-FFF2-40B4-BE49-F238E27FC236}">
                <a16:creationId xmlns:a16="http://schemas.microsoft.com/office/drawing/2014/main" id="{301211B5-90BF-46C0-8E18-2A67D3E300AD}"/>
              </a:ext>
            </a:extLst>
          </p:cNvPr>
          <p:cNvCxnSpPr>
            <a:cxnSpLocks/>
          </p:cNvCxnSpPr>
          <p:nvPr userDrawn="1"/>
        </p:nvCxnSpPr>
        <p:spPr bwMode="auto">
          <a:xfrm>
            <a:off x="2403787" y="6384695"/>
            <a:ext cx="9338315" cy="8547"/>
          </a:xfrm>
          <a:prstGeom prst="straightConnector1">
            <a:avLst/>
          </a:prstGeom>
          <a:noFill/>
          <a:ln w="19050" cap="flat" cmpd="sng" algn="ctr">
            <a:solidFill>
              <a:srgbClr val="008272"/>
            </a:solidFill>
            <a:prstDash val="solid"/>
            <a:round/>
            <a:headEnd type="arrow" w="med" len="med"/>
            <a:tailEnd type="arrow" w="med" len="med"/>
          </a:ln>
          <a:effectLst/>
        </p:spPr>
      </p:cxnSp>
      <p:cxnSp>
        <p:nvCxnSpPr>
          <p:cNvPr id="19" name="Straight Arrow Connector 18">
            <a:extLst>
              <a:ext uri="{FF2B5EF4-FFF2-40B4-BE49-F238E27FC236}">
                <a16:creationId xmlns:a16="http://schemas.microsoft.com/office/drawing/2014/main" id="{5A9EE08D-46DF-4779-9963-3732DC69718A}"/>
              </a:ext>
            </a:extLst>
          </p:cNvPr>
          <p:cNvCxnSpPr>
            <a:cxnSpLocks/>
          </p:cNvCxnSpPr>
          <p:nvPr userDrawn="1"/>
        </p:nvCxnSpPr>
        <p:spPr bwMode="auto">
          <a:xfrm flipV="1">
            <a:off x="2403787" y="2385917"/>
            <a:ext cx="9340843" cy="8747"/>
          </a:xfrm>
          <a:prstGeom prst="straightConnector1">
            <a:avLst/>
          </a:prstGeom>
          <a:noFill/>
          <a:ln w="19050" cap="flat" cmpd="sng" algn="ctr">
            <a:solidFill>
              <a:srgbClr val="107C10"/>
            </a:solidFill>
            <a:prstDash val="solid"/>
            <a:round/>
            <a:headEnd type="arrow" w="med" len="med"/>
            <a:tailEnd type="arrow" w="med" len="med"/>
          </a:ln>
          <a:effectLst/>
        </p:spPr>
      </p:cxnSp>
      <p:cxnSp>
        <p:nvCxnSpPr>
          <p:cNvPr id="21" name="Straight Arrow Connector 20">
            <a:extLst>
              <a:ext uri="{FF2B5EF4-FFF2-40B4-BE49-F238E27FC236}">
                <a16:creationId xmlns:a16="http://schemas.microsoft.com/office/drawing/2014/main" id="{2E8C40D2-AE04-4723-924B-146A22E01EEA}"/>
              </a:ext>
            </a:extLst>
          </p:cNvPr>
          <p:cNvCxnSpPr>
            <a:cxnSpLocks/>
          </p:cNvCxnSpPr>
          <p:nvPr userDrawn="1"/>
        </p:nvCxnSpPr>
        <p:spPr bwMode="auto">
          <a:xfrm flipV="1">
            <a:off x="2403787" y="1246085"/>
            <a:ext cx="9340843" cy="9129"/>
          </a:xfrm>
          <a:prstGeom prst="straightConnector1">
            <a:avLst/>
          </a:prstGeom>
          <a:noFill/>
          <a:ln w="19050" cap="flat" cmpd="sng" algn="ctr">
            <a:solidFill>
              <a:schemeClr val="tx1"/>
            </a:solidFill>
            <a:prstDash val="solid"/>
            <a:round/>
            <a:headEnd type="arrow" w="med" len="med"/>
            <a:tailEnd type="arrow" w="med" len="med"/>
          </a:ln>
          <a:effectLst/>
        </p:spPr>
      </p:cxnSp>
      <p:graphicFrame>
        <p:nvGraphicFramePr>
          <p:cNvPr id="22" name="Table 2">
            <a:extLst>
              <a:ext uri="{FF2B5EF4-FFF2-40B4-BE49-F238E27FC236}">
                <a16:creationId xmlns:a16="http://schemas.microsoft.com/office/drawing/2014/main" id="{AD86CD40-30C4-49D2-82BB-7C4136C1D85E}"/>
              </a:ext>
            </a:extLst>
          </p:cNvPr>
          <p:cNvGraphicFramePr>
            <a:graphicFrameLocks noGrp="1"/>
          </p:cNvGraphicFramePr>
          <p:nvPr userDrawn="1"/>
        </p:nvGraphicFramePr>
        <p:xfrm>
          <a:off x="336321" y="774713"/>
          <a:ext cx="11393606" cy="5934402"/>
        </p:xfrm>
        <a:graphic>
          <a:graphicData uri="http://schemas.openxmlformats.org/drawingml/2006/table">
            <a:tbl>
              <a:tblPr firstRow="1" bandRow="1"/>
              <a:tblGrid>
                <a:gridCol w="1993924">
                  <a:extLst>
                    <a:ext uri="{9D8B030D-6E8A-4147-A177-3AD203B41FA5}">
                      <a16:colId xmlns:a16="http://schemas.microsoft.com/office/drawing/2014/main" val="20000"/>
                    </a:ext>
                  </a:extLst>
                </a:gridCol>
                <a:gridCol w="3119287">
                  <a:extLst>
                    <a:ext uri="{9D8B030D-6E8A-4147-A177-3AD203B41FA5}">
                      <a16:colId xmlns:a16="http://schemas.microsoft.com/office/drawing/2014/main" val="20005"/>
                    </a:ext>
                  </a:extLst>
                </a:gridCol>
                <a:gridCol w="3020949">
                  <a:extLst>
                    <a:ext uri="{9D8B030D-6E8A-4147-A177-3AD203B41FA5}">
                      <a16:colId xmlns:a16="http://schemas.microsoft.com/office/drawing/2014/main" val="20006"/>
                    </a:ext>
                  </a:extLst>
                </a:gridCol>
                <a:gridCol w="3259446">
                  <a:extLst>
                    <a:ext uri="{9D8B030D-6E8A-4147-A177-3AD203B41FA5}">
                      <a16:colId xmlns:a16="http://schemas.microsoft.com/office/drawing/2014/main" val="2348878837"/>
                    </a:ext>
                  </a:extLst>
                </a:gridCol>
              </a:tblGrid>
              <a:tr h="25038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endParaRPr lang="en-US" sz="800" b="0" i="1" u="sng">
                        <a:gradFill>
                          <a:gsLst>
                            <a:gs pos="1250">
                              <a:schemeClr val="bg1"/>
                            </a:gs>
                            <a:gs pos="100000">
                              <a:schemeClr val="bg1"/>
                            </a:gs>
                          </a:gsLst>
                          <a:lin ang="5400000" scaled="0"/>
                        </a:gradFill>
                        <a:latin typeface="Segoe UI" panose="020B0502040204020203" pitchFamily="34" charset="0"/>
                        <a:ea typeface="微软雅黑" panose="020B0503020204020204" pitchFamily="34" charset="-122"/>
                      </a:endParaRPr>
                    </a:p>
                  </a:txBody>
                  <a:tcPr marL="0" marR="0" marT="0" marB="0" anchor="ctr">
                    <a:lnL w="12700" cmpd="sng">
                      <a:noFill/>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JULY</a:t>
                      </a:r>
                    </a:p>
                  </a:txBody>
                  <a:tcPr marL="68951" marR="68951" marT="34476" marB="3447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AUGUST</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algn="ctr"/>
                      <a:r>
                        <a:rPr lang="en-US" sz="1000" b="1" kern="1200">
                          <a:gradFill>
                            <a:gsLst>
                              <a:gs pos="1250">
                                <a:schemeClr val="tx1"/>
                              </a:gs>
                              <a:gs pos="100000">
                                <a:schemeClr val="tx1"/>
                              </a:gs>
                            </a:gsLst>
                            <a:lin ang="5400000" scaled="0"/>
                          </a:gradFill>
                          <a:latin typeface="+mn-lt"/>
                          <a:ea typeface="+mn-ea"/>
                          <a:cs typeface="+mn-cs"/>
                        </a:rPr>
                        <a:t>SEPTEMBER</a:t>
                      </a:r>
                    </a:p>
                  </a:txBody>
                  <a:tcPr marL="68951" marR="68951" marT="34476" marB="34476"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extLst>
                  <a:ext uri="{0D108BD9-81ED-4DB2-BD59-A6C34878D82A}">
                    <a16:rowId xmlns:a16="http://schemas.microsoft.com/office/drawing/2014/main" val="10000"/>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chemeClr val="tx1"/>
                          </a:solidFill>
                          <a:effectLst/>
                          <a:uLnTx/>
                          <a:uFillTx/>
                          <a:latin typeface="+mn-lt"/>
                          <a:ea typeface="+mn-ea"/>
                          <a:cs typeface="+mn-cs"/>
                        </a:rPr>
                        <a:t>Executive Timeline</a:t>
                      </a:r>
                    </a:p>
                  </a:txBody>
                  <a:tcPr marL="182880" marR="34476" marT="0" marB="0" anchor="ctr">
                    <a:lnL w="76200"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12883441"/>
                  </a:ext>
                </a:extLst>
              </a:tr>
              <a:tr h="5684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Revenue &amp; </a:t>
                      </a:r>
                      <a:r>
                        <a:rPr kumimoji="0" lang="en-US" sz="900" b="1" i="0" u="none" strike="noStrike" kern="1200" cap="none" spc="0" normalizeH="0" baseline="0" noProof="0" err="1">
                          <a:ln>
                            <a:noFill/>
                          </a:ln>
                          <a:gradFill>
                            <a:gsLst>
                              <a:gs pos="1250">
                                <a:schemeClr val="accent1"/>
                              </a:gs>
                              <a:gs pos="100000">
                                <a:schemeClr val="accent1"/>
                              </a:gs>
                            </a:gsLst>
                            <a:lin ang="5400000" scaled="0"/>
                          </a:gradFill>
                          <a:effectLst/>
                          <a:uLnTx/>
                          <a:uFillTx/>
                          <a:latin typeface="+mn-lt"/>
                          <a:ea typeface="+mn-ea"/>
                          <a:cs typeface="+mn-cs"/>
                        </a:rPr>
                        <a:t>Opex</a:t>
                      </a:r>
                      <a:r>
                        <a:rPr kumimoji="0" lang="en-US" sz="900" b="1" i="0" u="none" strike="noStrike" kern="1200" cap="none" spc="0" normalizeH="0" baseline="0" noProof="0">
                          <a:ln>
                            <a:noFill/>
                          </a:ln>
                          <a:gradFill>
                            <a:gsLst>
                              <a:gs pos="1250">
                                <a:schemeClr val="accent1"/>
                              </a:gs>
                              <a:gs pos="100000">
                                <a:schemeClr val="accent1"/>
                              </a:gs>
                            </a:gsLst>
                            <a:lin ang="5400000" scaled="0"/>
                          </a:gradFill>
                          <a:effectLst/>
                          <a:uLnTx/>
                          <a:uFillTx/>
                          <a:latin typeface="+mn-lt"/>
                          <a:ea typeface="+mn-ea"/>
                          <a:cs typeface="+mn-cs"/>
                        </a:rPr>
                        <a:t> Planning </a:t>
                      </a:r>
                    </a:p>
                  </a:txBody>
                  <a:tcPr marL="182880" marR="34476" marT="0" marB="0" anchor="ctr">
                    <a:lnL w="76200" cap="flat" cmpd="sng" algn="ctr">
                      <a:solidFill>
                        <a:schemeClr val="accent1"/>
                      </a:solid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800" b="1"/>
                    </a:p>
                  </a:txBody>
                  <a:tcPr marL="68951" marR="68951"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srgbClr val="107C10"/>
                          </a:solidFill>
                          <a:effectLst/>
                          <a:uLnTx/>
                          <a:uFillTx/>
                          <a:latin typeface="+mn-lt"/>
                          <a:ea typeface="+mn-ea"/>
                          <a:cs typeface="+mn-cs"/>
                        </a:rPr>
                        <a:t>Scorecard</a:t>
                      </a:r>
                      <a:r>
                        <a:rPr kumimoji="0" lang="en-US" sz="900" b="1" i="0" u="none" strike="noStrike" kern="1200" cap="none" spc="0" normalizeH="0" baseline="0" noProof="0">
                          <a:ln>
                            <a:noFill/>
                          </a:ln>
                          <a:gradFill>
                            <a:gsLst>
                              <a:gs pos="1250">
                                <a:schemeClr val="accent3"/>
                              </a:gs>
                              <a:gs pos="100000">
                                <a:schemeClr val="accent3"/>
                              </a:gs>
                            </a:gsLst>
                            <a:lin ang="5400000" scaled="0"/>
                          </a:gradFill>
                          <a:effectLst/>
                          <a:uLnTx/>
                          <a:uFillTx/>
                          <a:latin typeface="+mn-lt"/>
                          <a:ea typeface="+mn-ea"/>
                          <a:cs typeface="+mn-cs"/>
                        </a:rPr>
                        <a:t> </a:t>
                      </a:r>
                    </a:p>
                  </a:txBody>
                  <a:tcPr marL="182880" marR="34476" marT="0" marB="0" anchor="ctr">
                    <a:lnL w="76200" cap="flat" cmpd="sng" algn="ctr">
                      <a:solidFill>
                        <a:srgbClr val="107C1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kern="1200">
                        <a:solidFill>
                          <a:schemeClr val="tx1"/>
                        </a:solidFill>
                        <a:latin typeface="+mn-lt"/>
                        <a:ea typeface="+mn-ea"/>
                        <a:cs typeface="+mn-cs"/>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62863782"/>
                  </a:ext>
                </a:extLst>
              </a:tr>
              <a:tr h="568402">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marR="0" lvl="0" indent="0" algn="l" defTabSz="864860" rtl="0" eaLnBrk="1" fontAlgn="base" latinLnBrk="0" hangingPunct="1">
                        <a:lnSpc>
                          <a:spcPct val="100000"/>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accent2"/>
                              </a:gs>
                              <a:gs pos="100000">
                                <a:schemeClr val="accent2"/>
                              </a:gs>
                            </a:gsLst>
                            <a:lin ang="5400000" scaled="0"/>
                          </a:gradFill>
                          <a:effectLst/>
                          <a:uLnTx/>
                          <a:uFillTx/>
                          <a:latin typeface="+mn-lt"/>
                          <a:ea typeface="+mn-ea"/>
                          <a:cs typeface="+mn-cs"/>
                        </a:rPr>
                        <a:t>Blueprint</a:t>
                      </a:r>
                    </a:p>
                  </a:txBody>
                  <a:tcPr marL="182880" marR="34476" marT="0" marB="0" anchor="ctr">
                    <a:lnL w="76200" cap="flat" cmpd="sng" algn="ctr">
                      <a:solidFill>
                        <a:schemeClr val="accent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171450" indent="-171450">
                        <a:spcBef>
                          <a:spcPts val="300"/>
                        </a:spcBef>
                        <a:buFont typeface="+mj-lt"/>
                        <a:buAutoNum type="arabicPeriod"/>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67" kern="1200">
                          <a:solidFill>
                            <a:schemeClr val="tx1"/>
                          </a:solidFill>
                          <a:latin typeface="Segoe UI"/>
                        </a:defRPr>
                      </a:lvl1pPr>
                      <a:lvl2pPr marL="457189" algn="l" defTabSz="914377" rtl="0" eaLnBrk="1" latinLnBrk="0" hangingPunct="1">
                        <a:defRPr sz="1867" kern="1200">
                          <a:solidFill>
                            <a:schemeClr val="tx1"/>
                          </a:solidFill>
                          <a:latin typeface="Segoe UI"/>
                        </a:defRPr>
                      </a:lvl2pPr>
                      <a:lvl3pPr marL="914377" algn="l" defTabSz="914377" rtl="0" eaLnBrk="1" latinLnBrk="0" hangingPunct="1">
                        <a:defRPr sz="1867" kern="1200">
                          <a:solidFill>
                            <a:schemeClr val="tx1"/>
                          </a:solidFill>
                          <a:latin typeface="Segoe UI"/>
                        </a:defRPr>
                      </a:lvl3pPr>
                      <a:lvl4pPr marL="1371566" algn="l" defTabSz="914377" rtl="0" eaLnBrk="1" latinLnBrk="0" hangingPunct="1">
                        <a:defRPr sz="1867" kern="1200">
                          <a:solidFill>
                            <a:schemeClr val="tx1"/>
                          </a:solidFill>
                          <a:latin typeface="Segoe UI"/>
                        </a:defRPr>
                      </a:lvl4pPr>
                      <a:lvl5pPr marL="1828754" algn="l" defTabSz="914377" rtl="0" eaLnBrk="1" latinLnBrk="0" hangingPunct="1">
                        <a:defRPr sz="1867" kern="1200">
                          <a:solidFill>
                            <a:schemeClr val="tx1"/>
                          </a:solidFill>
                          <a:latin typeface="Segoe UI"/>
                        </a:defRPr>
                      </a:lvl5pPr>
                      <a:lvl6pPr marL="2285943" algn="l" defTabSz="914377" rtl="0" eaLnBrk="1" latinLnBrk="0" hangingPunct="1">
                        <a:defRPr sz="1867" kern="1200">
                          <a:solidFill>
                            <a:schemeClr val="tx1"/>
                          </a:solidFill>
                          <a:latin typeface="Segoe UI"/>
                        </a:defRPr>
                      </a:lvl6pPr>
                      <a:lvl7pPr marL="2743131" algn="l" defTabSz="914377" rtl="0" eaLnBrk="1" latinLnBrk="0" hangingPunct="1">
                        <a:defRPr sz="1867" kern="1200">
                          <a:solidFill>
                            <a:schemeClr val="tx1"/>
                          </a:solidFill>
                          <a:latin typeface="Segoe UI"/>
                        </a:defRPr>
                      </a:lvl7pPr>
                      <a:lvl8pPr marL="3200320" algn="l" defTabSz="914377" rtl="0" eaLnBrk="1" latinLnBrk="0" hangingPunct="1">
                        <a:defRPr sz="1867" kern="1200">
                          <a:solidFill>
                            <a:schemeClr val="tx1"/>
                          </a:solidFill>
                          <a:latin typeface="Segoe UI"/>
                        </a:defRPr>
                      </a:lvl8pPr>
                      <a:lvl9pPr marL="3657509" algn="l" defTabSz="914377" rtl="0" eaLnBrk="1" latinLnBrk="0" hangingPunct="1">
                        <a:defRPr sz="1867" kern="1200">
                          <a:solidFill>
                            <a:schemeClr val="tx1"/>
                          </a:solidFill>
                          <a:latin typeface="Segoe UI"/>
                        </a:defRPr>
                      </a:lvl9pPr>
                    </a:lstStyle>
                    <a:p>
                      <a:pPr marL="0" indent="0">
                        <a:spcBef>
                          <a:spcPts val="300"/>
                        </a:spcBef>
                        <a:buFont typeface="+mj-lt"/>
                        <a:buNone/>
                        <a:tabLst>
                          <a:tab pos="171450" algn="l"/>
                        </a:tabLst>
                      </a:pPr>
                      <a:endParaRPr lang="en-US" sz="800" i="0">
                        <a:solidFill>
                          <a:schemeClr val="tx1"/>
                        </a:solidFill>
                        <a:latin typeface="Segoe UI" panose="020B0502040204020203" pitchFamily="34" charset="0"/>
                        <a:ea typeface="微软雅黑" panose="020B0503020204020204" pitchFamily="34" charset="-122"/>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0710078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chemeClr val="accent5"/>
                              </a:gs>
                              <a:gs pos="100000">
                                <a:schemeClr val="accent5"/>
                              </a:gs>
                            </a:gsLst>
                            <a:lin ang="5400000" scaled="0"/>
                          </a:gradFill>
                          <a:effectLst/>
                          <a:uLnTx/>
                          <a:uFillTx/>
                          <a:latin typeface="+mn-lt"/>
                          <a:ea typeface="+mn-ea"/>
                          <a:cs typeface="+mn-cs"/>
                        </a:rPr>
                        <a:t>Segmentation </a:t>
                      </a:r>
                    </a:p>
                  </a:txBody>
                  <a:tcPr marL="182880" marR="34476" marT="0" marB="0" anchor="ctr">
                    <a:lnL w="76200" cap="flat" cmpd="sng" algn="ctr">
                      <a:solidFill>
                        <a:schemeClr val="accent5"/>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568402">
                <a:tc>
                  <a:txBody>
                    <a:bodyPr/>
                    <a:lstStyle/>
                    <a:p>
                      <a:pPr marL="0" marR="0" lvl="0" indent="0" algn="l" defTabSz="960096"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2D93"/>
                              </a:gs>
                              <a:gs pos="100000">
                                <a:srgbClr val="5C2D93"/>
                              </a:gs>
                            </a:gsLst>
                            <a:lin ang="5400000" scaled="0"/>
                          </a:gradFill>
                          <a:effectLst/>
                          <a:uLnTx/>
                          <a:uFillTx/>
                          <a:latin typeface="+mn-lt"/>
                          <a:ea typeface="+mn-ea"/>
                          <a:cs typeface="+mn-cs"/>
                        </a:rPr>
                        <a:t>Territory Management</a:t>
                      </a:r>
                    </a:p>
                  </a:txBody>
                  <a:tcPr marL="182880" marR="34476" marT="0" marB="0" anchor="ctr">
                    <a:lnL w="76200" cap="flat" cmpd="sng" algn="ctr">
                      <a:solidFill>
                        <a:srgbClr val="5C2D93"/>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568402">
                <a:tc>
                  <a:txBody>
                    <a:bodyPr/>
                    <a:lstStyle/>
                    <a:p>
                      <a:pPr marL="0" marR="0" lvl="0" indent="0" algn="l" defTabSz="847188"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1250">
                                <a:srgbClr val="5C005C"/>
                              </a:gs>
                              <a:gs pos="100000">
                                <a:srgbClr val="5C005C"/>
                              </a:gs>
                            </a:gsLst>
                            <a:lin ang="5400000" scaled="0"/>
                          </a:gradFill>
                          <a:effectLst/>
                          <a:uLnTx/>
                          <a:uFillTx/>
                          <a:latin typeface="+mn-lt"/>
                          <a:ea typeface="+mn-ea"/>
                          <a:cs typeface="+mn-cs"/>
                        </a:rPr>
                        <a:t>RolEx</a:t>
                      </a:r>
                    </a:p>
                  </a:txBody>
                  <a:tcPr marL="182880" marR="34476" marT="0" marB="0" anchor="ctr">
                    <a:lnL w="76200" cap="flat" cmpd="sng" algn="ctr">
                      <a:solidFill>
                        <a:srgbClr val="5C005C"/>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568402">
                <a:tc>
                  <a:txBody>
                    <a:bodyPr/>
                    <a:lstStyle/>
                    <a:p>
                      <a:pPr marL="0" marR="0" lvl="0" indent="0" algn="l" defTabSz="763152" rtl="0" eaLnBrk="1" fontAlgn="base" latinLnBrk="0" hangingPunct="1">
                        <a:lnSpc>
                          <a:spcPts val="859"/>
                        </a:lnSpc>
                        <a:spcBef>
                          <a:spcPts val="0"/>
                        </a:spcBef>
                        <a:spcAft>
                          <a:spcPts val="0"/>
                        </a:spcAft>
                        <a:buClrTx/>
                        <a:buSzTx/>
                        <a:buFontTx/>
                        <a:buNone/>
                        <a:tabLst/>
                        <a:defRPr/>
                      </a:pPr>
                      <a:r>
                        <a:rPr kumimoji="0" lang="en-US" sz="9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t>WWIC </a:t>
                      </a:r>
                    </a:p>
                    <a:p>
                      <a:pPr marL="111125" marR="0" lvl="1" indent="0" algn="l" defTabSz="763152" rtl="0" eaLnBrk="1" fontAlgn="base" latinLnBrk="0" hangingPunct="1">
                        <a:lnSpc>
                          <a:spcPts val="859"/>
                        </a:lnSpc>
                        <a:spcBef>
                          <a:spcPts val="0"/>
                        </a:spcBef>
                        <a:spcAft>
                          <a:spcPts val="0"/>
                        </a:spcAft>
                        <a:buClrTx/>
                        <a:buSzTx/>
                        <a:buFontTx/>
                        <a:buNone/>
                        <a:tabLst/>
                        <a:defRPr/>
                      </a:pPr>
                      <a:r>
                        <a:rPr kumimoji="0" lang="en-US" sz="800" b="1" i="0" u="none" strike="noStrike" kern="0" cap="none" spc="0" normalizeH="0" baseline="0" noProof="0">
                          <a:ln>
                            <a:noFill/>
                          </a:ln>
                          <a:solidFill>
                            <a:srgbClr val="DA4711"/>
                          </a:solidFill>
                          <a:effectLst/>
                          <a:uLnTx/>
                          <a:uFillTx/>
                          <a:latin typeface="+mn-lt"/>
                          <a:ea typeface="+mn-ea"/>
                          <a:cs typeface="+mn-cs"/>
                        </a:rPr>
                        <a:t>Employee Data </a:t>
                      </a:r>
                      <a:r>
                        <a:rPr kumimoji="0" lang="en-US" sz="800" b="1" i="0" u="none" strike="noStrike" kern="0" cap="none" spc="0" normalizeH="0" baseline="0" noProof="0" err="1">
                          <a:ln>
                            <a:noFill/>
                          </a:ln>
                          <a:solidFill>
                            <a:srgbClr val="DA4711"/>
                          </a:solidFill>
                          <a:effectLst/>
                          <a:uLnTx/>
                          <a:uFillTx/>
                          <a:latin typeface="+mn-lt"/>
                          <a:ea typeface="+mn-ea"/>
                          <a:cs typeface="+mn-cs"/>
                        </a:rPr>
                        <a:t>Mgmt</a:t>
                      </a:r>
                      <a:r>
                        <a:rPr kumimoji="0" lang="en-US" sz="800" b="1" i="0" u="none" strike="noStrike" kern="0" cap="none" spc="0" normalizeH="0" baseline="0" noProof="0">
                          <a:ln>
                            <a:noFill/>
                          </a:ln>
                          <a:solidFill>
                            <a:srgbClr val="DA4711"/>
                          </a:solidFill>
                          <a:effectLst/>
                          <a:uLnTx/>
                          <a:uFillTx/>
                          <a:latin typeface="+mn-lt"/>
                          <a:ea typeface="+mn-ea"/>
                          <a:cs typeface="+mn-cs"/>
                        </a:rPr>
                        <a:t> (EDM) </a:t>
                      </a:r>
                      <a:br>
                        <a:rPr kumimoji="0" lang="en-US" sz="800" b="1"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rPr>
                      </a:br>
                      <a:endParaRPr kumimoji="0" lang="en-US" sz="800" b="0" i="0" u="none" strike="noStrike" kern="0" cap="none" spc="0" normalizeH="0" baseline="0" noProof="0">
                        <a:ln>
                          <a:noFill/>
                        </a:ln>
                        <a:gradFill>
                          <a:gsLst>
                            <a:gs pos="1250">
                              <a:schemeClr val="tx1"/>
                            </a:gs>
                            <a:gs pos="100000">
                              <a:schemeClr val="tx1"/>
                            </a:gs>
                          </a:gsLst>
                          <a:lin ang="5400000" scaled="0"/>
                        </a:gradFill>
                        <a:effectLst/>
                        <a:uLnTx/>
                        <a:uFillTx/>
                        <a:latin typeface="+mn-lt"/>
                        <a:ea typeface="+mn-ea"/>
                        <a:cs typeface="+mn-cs"/>
                      </a:endParaRPr>
                    </a:p>
                  </a:txBody>
                  <a:tcPr marL="182880" marR="34476" marT="0" marB="0" anchor="ctr">
                    <a:lnL w="76200" cap="flat" cmpd="sng" algn="ctr">
                      <a:solidFill>
                        <a:srgbClr val="DA4711"/>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568402">
                <a:tc>
                  <a:txBody>
                    <a:bodyPr/>
                    <a:lstStyle/>
                    <a:p>
                      <a:pPr marL="111125" marR="0" lvl="0" indent="0" algn="l"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a:ln>
                            <a:noFill/>
                          </a:ln>
                          <a:gradFill>
                            <a:gsLst>
                              <a:gs pos="1250">
                                <a:srgbClr val="FF8C00"/>
                              </a:gs>
                              <a:gs pos="100000">
                                <a:srgbClr val="FF8C00"/>
                              </a:gs>
                            </a:gsLst>
                            <a:lin ang="5400000" scaled="0"/>
                          </a:gradFill>
                          <a:effectLst/>
                          <a:uLnTx/>
                          <a:uFillTx/>
                          <a:latin typeface="+mn-lt"/>
                          <a:ea typeface="+mn-ea"/>
                          <a:cs typeface="+mn-cs"/>
                        </a:rPr>
                        <a:t>Quota</a:t>
                      </a:r>
                    </a:p>
                  </a:txBody>
                  <a:tcPr marL="182880" marR="34476" anchor="ctr">
                    <a:lnL w="76200" cap="flat" cmpd="sng" algn="ctr">
                      <a:solidFill>
                        <a:srgbClr val="FF8C00"/>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5732595"/>
                  </a:ext>
                </a:extLst>
              </a:tr>
              <a:tr h="568402">
                <a:tc>
                  <a:txBody>
                    <a:bodyPr/>
                    <a:lstStyle/>
                    <a:p>
                      <a:pPr marL="0" marR="0" lvl="0" indent="0" algn="l" defTabSz="96012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gradFill>
                            <a:gsLst>
                              <a:gs pos="43000">
                                <a:srgbClr val="008272"/>
                              </a:gs>
                              <a:gs pos="100000">
                                <a:srgbClr val="008272"/>
                              </a:gs>
                            </a:gsLst>
                            <a:lin ang="5400000" scaled="0"/>
                          </a:gradFill>
                          <a:effectLst/>
                          <a:uLnTx/>
                          <a:uFillTx/>
                          <a:latin typeface="+mn-lt"/>
                          <a:ea typeface="+mn-ea"/>
                          <a:cs typeface="+mn-cs"/>
                        </a:rPr>
                        <a:t>Commercial Execution Playbook</a:t>
                      </a:r>
                    </a:p>
                  </a:txBody>
                  <a:tcPr marL="182880" marR="34476" marT="0" marB="0" anchor="ctr">
                    <a:lnL w="76200" cap="flat" cmpd="sng" algn="ctr">
                      <a:solidFill>
                        <a:srgbClr val="00827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no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058184" rtl="0" eaLnBrk="1" fontAlgn="auto" latinLnBrk="0" hangingPunct="1">
                        <a:lnSpc>
                          <a:spcPct val="100000"/>
                        </a:lnSpc>
                        <a:spcBef>
                          <a:spcPts val="300"/>
                        </a:spcBef>
                        <a:spcAft>
                          <a:spcPts val="0"/>
                        </a:spcAft>
                        <a:buClrTx/>
                        <a:buSzTx/>
                        <a:buFont typeface="+mj-lt"/>
                        <a:buNone/>
                        <a:tabLst>
                          <a:tab pos="171450" algn="l"/>
                        </a:tabLst>
                        <a:defRPr/>
                      </a:pPr>
                      <a:endParaRPr lang="en-US" sz="800" i="0">
                        <a:solidFill>
                          <a:schemeClr val="tx1"/>
                        </a:solidFill>
                      </a:endParaRPr>
                    </a:p>
                  </a:txBody>
                  <a:tcPr marL="34476" marR="34476" marT="34476" marB="34476" anchor="ctr">
                    <a:lnL w="6350" cap="flat" cmpd="sng" algn="ctr">
                      <a:solidFill>
                        <a:schemeClr val="accent6"/>
                      </a:solidFill>
                      <a:prstDash val="solid"/>
                      <a:round/>
                      <a:headEnd type="none" w="med" len="med"/>
                      <a:tailEnd type="none" w="med" len="med"/>
                    </a:lnL>
                    <a:lnR w="6350" cap="flat" cmpd="sng" algn="ctr">
                      <a:solidFill>
                        <a:schemeClr val="accent6"/>
                      </a:solid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91065727"/>
                  </a:ext>
                </a:extLst>
              </a:tr>
            </a:tbl>
          </a:graphicData>
        </a:graphic>
      </p:graphicFrame>
      <p:cxnSp>
        <p:nvCxnSpPr>
          <p:cNvPr id="23" name="Straight Arrow Connector 22">
            <a:extLst>
              <a:ext uri="{FF2B5EF4-FFF2-40B4-BE49-F238E27FC236}">
                <a16:creationId xmlns:a16="http://schemas.microsoft.com/office/drawing/2014/main" id="{A058A3E6-6796-45BD-A08C-8882B114249C}"/>
              </a:ext>
            </a:extLst>
          </p:cNvPr>
          <p:cNvCxnSpPr>
            <a:cxnSpLocks/>
          </p:cNvCxnSpPr>
          <p:nvPr userDrawn="1"/>
        </p:nvCxnSpPr>
        <p:spPr bwMode="auto">
          <a:xfrm>
            <a:off x="2403787" y="5210992"/>
            <a:ext cx="9340027" cy="26066"/>
          </a:xfrm>
          <a:prstGeom prst="straightConnector1">
            <a:avLst/>
          </a:prstGeom>
          <a:noFill/>
          <a:ln w="19050" cap="flat" cmpd="sng" algn="ctr">
            <a:solidFill>
              <a:srgbClr val="DA4711"/>
            </a:solidFill>
            <a:prstDash val="solid"/>
            <a:round/>
            <a:headEnd type="arrow" w="med" len="med"/>
            <a:tailEnd type="arrow" w="med" len="med"/>
          </a:ln>
          <a:effectLst/>
        </p:spPr>
      </p:cxnSp>
      <p:cxnSp>
        <p:nvCxnSpPr>
          <p:cNvPr id="12" name="Straight Arrow Connector 11">
            <a:extLst>
              <a:ext uri="{FF2B5EF4-FFF2-40B4-BE49-F238E27FC236}">
                <a16:creationId xmlns:a16="http://schemas.microsoft.com/office/drawing/2014/main" id="{39EF6530-C30B-4BC9-9A9E-A70A277B08DE}"/>
              </a:ext>
            </a:extLst>
          </p:cNvPr>
          <p:cNvCxnSpPr>
            <a:cxnSpLocks/>
          </p:cNvCxnSpPr>
          <p:nvPr userDrawn="1"/>
        </p:nvCxnSpPr>
        <p:spPr bwMode="auto">
          <a:xfrm>
            <a:off x="2403787" y="5797845"/>
            <a:ext cx="9340027" cy="26066"/>
          </a:xfrm>
          <a:prstGeom prst="straightConnector1">
            <a:avLst/>
          </a:prstGeom>
          <a:noFill/>
          <a:ln w="19050" cap="flat" cmpd="sng" algn="ctr">
            <a:solidFill>
              <a:srgbClr val="FF8C00"/>
            </a:solidFill>
            <a:prstDash val="solid"/>
            <a:round/>
            <a:headEnd type="arrow" w="med" len="med"/>
            <a:tailEnd type="arrow" w="med" len="med"/>
          </a:ln>
          <a:effectLst/>
        </p:spPr>
      </p:cxnSp>
    </p:spTree>
    <p:extLst>
      <p:ext uri="{BB962C8B-B14F-4D97-AF65-F5344CB8AC3E}">
        <p14:creationId xmlns:p14="http://schemas.microsoft.com/office/powerpoint/2010/main" val="791780039"/>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userDrawn="1">
  <p:cSld name="1_Two Column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MS logo gray - EMF" descr="Microsoft logo, gray text version">
            <a:extLst>
              <a:ext uri="{FF2B5EF4-FFF2-40B4-BE49-F238E27FC236}">
                <a16:creationId xmlns:a16="http://schemas.microsoft.com/office/drawing/2014/main" id="{686A6A9D-6472-714C-BF12-B1E968F5E4FD}"/>
              </a:ext>
            </a:extLst>
          </p:cNvPr>
          <p:cNvPicPr>
            <a:picLocks noChangeAspect="1"/>
          </p:cNvPicPr>
          <p:nvPr userDrawn="1"/>
        </p:nvPicPr>
        <p:blipFill>
          <a:blip r:embed="rId2"/>
          <a:stretch>
            <a:fillRect/>
          </a:stretch>
        </p:blipFill>
        <p:spPr bwMode="black">
          <a:xfrm>
            <a:off x="588263" y="6423102"/>
            <a:ext cx="771319" cy="165169"/>
          </a:xfrm>
          <a:prstGeom prst="rect">
            <a:avLst/>
          </a:prstGeom>
        </p:spPr>
      </p:pic>
      <p:sp>
        <p:nvSpPr>
          <p:cNvPr id="7" name="Slide Number Placeholder 9">
            <a:extLst>
              <a:ext uri="{FF2B5EF4-FFF2-40B4-BE49-F238E27FC236}">
                <a16:creationId xmlns:a16="http://schemas.microsoft.com/office/drawing/2014/main" id="{C2B37255-FEB3-794E-919B-32FC5B9DA769}"/>
              </a:ext>
            </a:extLst>
          </p:cNvPr>
          <p:cNvSpPr>
            <a:spLocks noGrp="1"/>
          </p:cNvSpPr>
          <p:nvPr>
            <p:ph type="sldNum" sz="quarter" idx="17"/>
          </p:nvPr>
        </p:nvSpPr>
        <p:spPr>
          <a:xfrm>
            <a:off x="11229278" y="6399144"/>
            <a:ext cx="441366" cy="165169"/>
          </a:xfrm>
          <a:prstGeom prst="rect">
            <a:avLst/>
          </a:prstGeom>
        </p:spPr>
        <p:txBody>
          <a:bodyPr/>
          <a:lstStyle>
            <a:lvl1pPr algn="r">
              <a:defRPr sz="800"/>
            </a:lvl1pPr>
          </a:lstStyle>
          <a:p>
            <a:fld id="{4F9AC08D-23A9-440E-BCB9-AA1E9877CC38}" type="slidenum">
              <a:rPr lang="en-US" smtClean="0">
                <a:solidFill>
                  <a:schemeClr val="accent5"/>
                </a:solidFill>
                <a:latin typeface="Segoe UI" panose="020B0502040204020203" pitchFamily="34" charset="0"/>
                <a:ea typeface="微软雅黑" panose="020B0503020204020204" pitchFamily="34" charset="-122"/>
              </a:rPr>
              <a:pPr/>
              <a:t>‹#›</a:t>
            </a:fld>
            <a:endParaRPr lang="en-US">
              <a:solidFill>
                <a:schemeClr val="accent5"/>
              </a:solidFill>
              <a:latin typeface="Segoe UI" panose="020B0502040204020203" pitchFamily="34" charset="0"/>
              <a:ea typeface="微软雅黑" panose="020B0503020204020204" pitchFamily="34" charset="-122"/>
            </a:endParaRPr>
          </a:p>
        </p:txBody>
      </p:sp>
      <p:sp>
        <p:nvSpPr>
          <p:cNvPr id="10" name="Title 1">
            <a:extLst>
              <a:ext uri="{FF2B5EF4-FFF2-40B4-BE49-F238E27FC236}">
                <a16:creationId xmlns:a16="http://schemas.microsoft.com/office/drawing/2014/main" id="{E81CA5BC-95F1-4780-8534-25FCBD10A022}"/>
              </a:ext>
            </a:extLst>
          </p:cNvPr>
          <p:cNvSpPr>
            <a:spLocks noGrp="1"/>
          </p:cNvSpPr>
          <p:nvPr>
            <p:ph type="title"/>
          </p:nvPr>
        </p:nvSpPr>
        <p:spPr>
          <a:xfrm>
            <a:off x="588263" y="457200"/>
            <a:ext cx="11018520" cy="523220"/>
          </a:xfrm>
        </p:spPr>
        <p:txBody>
          <a:bodyPr/>
          <a:lstStyle>
            <a:lvl1pPr>
              <a:defRPr lang="en-US" sz="3400" b="0" kern="1200" cap="none" spc="0" baseline="0" dirty="0">
                <a:ln w="3175">
                  <a:noFill/>
                </a:ln>
                <a:solidFill>
                  <a:srgbClr val="0078D4"/>
                </a:solidFill>
                <a:effectLst/>
                <a:latin typeface="Segoe UI" panose="020B0502040204020203" pitchFamily="34" charset="0"/>
                <a:ea typeface="+mn-ea"/>
                <a:cs typeface="Segoe UI" pitchFamily="34" charset="0"/>
              </a:defRPr>
            </a:lvl1pPr>
          </a:lstStyle>
          <a:p>
            <a:r>
              <a:rPr lang="en-US"/>
              <a:t>Click to edit Master title style</a:t>
            </a:r>
          </a:p>
        </p:txBody>
      </p:sp>
    </p:spTree>
    <p:extLst>
      <p:ext uri="{BB962C8B-B14F-4D97-AF65-F5344CB8AC3E}">
        <p14:creationId xmlns:p14="http://schemas.microsoft.com/office/powerpoint/2010/main" val="21729332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4" baseline="0">
                <a:gradFill>
                  <a:gsLst>
                    <a:gs pos="1250">
                      <a:schemeClr val="tx1"/>
                    </a:gs>
                    <a:gs pos="100000">
                      <a:schemeClr val="tx1"/>
                    </a:gs>
                  </a:gsLst>
                  <a:lin ang="5400000" scaled="0"/>
                </a:gradFill>
              </a:defRPr>
            </a:lvl1pPr>
          </a:lstStyle>
          <a:p>
            <a:r>
              <a:rPr lang="en-US"/>
              <a:t>Square photo layout</a:t>
            </a:r>
          </a:p>
        </p:txBody>
      </p:sp>
      <p:pic>
        <p:nvPicPr>
          <p:cNvPr id="5" name="Picture 4">
            <a:extLst>
              <a:ext uri="{FF2B5EF4-FFF2-40B4-BE49-F238E27FC236}">
                <a16:creationId xmlns:a16="http://schemas.microsoft.com/office/drawing/2014/main" id="{51273462-1C66-4B40-BB8A-89E7590AE2F0}"/>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5306067" y="-41274"/>
            <a:ext cx="6885933" cy="6899275"/>
          </a:xfrm>
          <a:prstGeom prst="rect">
            <a:avLst/>
          </a:prstGeom>
        </p:spPr>
      </p:pic>
    </p:spTree>
    <p:extLst>
      <p:ext uri="{BB962C8B-B14F-4D97-AF65-F5344CB8AC3E}">
        <p14:creationId xmlns:p14="http://schemas.microsoft.com/office/powerpoint/2010/main" val="3386269191"/>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USE THIS ON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601179" y="1554480"/>
            <a:ext cx="10981222" cy="1119281"/>
          </a:xfrm>
        </p:spPr>
        <p:txBody>
          <a:bodyPr wrap="square" lIns="0" tIns="0" rIns="0" bIns="0">
            <a:spAutoFit/>
          </a:bodyPr>
          <a:lstStyle>
            <a:lvl1pPr marL="0" marR="0" indent="0" algn="l" defTabSz="914192" rtl="0" eaLnBrk="1" fontAlgn="auto" latinLnBrk="0" hangingPunct="1">
              <a:lnSpc>
                <a:spcPct val="110000"/>
              </a:lnSpc>
              <a:spcBef>
                <a:spcPts val="0"/>
              </a:spcBef>
              <a:spcAft>
                <a:spcPts val="1200"/>
              </a:spcAft>
              <a:buClrTx/>
              <a:buSzPct val="90000"/>
              <a:buFont typeface="Wingdings" panose="05000000000000000000" pitchFamily="2" charset="2"/>
              <a:buNone/>
              <a:tabLst/>
              <a:defRPr lang="en-US" sz="1765" b="1" i="0" kern="1200" spc="0" baseline="0" dirty="0">
                <a:solidFill>
                  <a:srgbClr val="000000"/>
                </a:solidFill>
                <a:latin typeface="+mn-lt"/>
                <a:ea typeface="+mn-ea"/>
                <a:cs typeface="+mn-cs"/>
              </a:defRPr>
            </a:lvl1pPr>
            <a:lvl2pPr marL="0" indent="0">
              <a:lnSpc>
                <a:spcPct val="110000"/>
              </a:lnSpc>
              <a:spcBef>
                <a:spcPts val="0"/>
              </a:spcBef>
              <a:spcAft>
                <a:spcPts val="1200"/>
              </a:spcAft>
              <a:buNone/>
              <a:defRPr sz="1765">
                <a:solidFill>
                  <a:srgbClr val="000000"/>
                </a:solidFill>
              </a:defRPr>
            </a:lvl2pPr>
            <a:lvl3pPr marL="0" indent="0">
              <a:lnSpc>
                <a:spcPct val="110000"/>
              </a:lnSpc>
              <a:spcBef>
                <a:spcPts val="0"/>
              </a:spcBef>
              <a:spcAft>
                <a:spcPts val="1200"/>
              </a:spcAft>
              <a:buNone/>
              <a:defRPr sz="1371">
                <a:solidFill>
                  <a:srgbClr val="000000"/>
                </a:solidFill>
              </a:defRPr>
            </a:lvl3pPr>
            <a:lvl4pPr marL="672161" indent="0">
              <a:spcBef>
                <a:spcPts val="0"/>
              </a:spcBef>
              <a:spcAft>
                <a:spcPts val="1273"/>
              </a:spcAft>
              <a:buNone/>
              <a:defRPr sz="1961"/>
            </a:lvl4pPr>
            <a:lvl5pPr marL="896214" indent="0">
              <a:buNone/>
              <a:defRPr/>
            </a:lvl5pPr>
          </a:lstStyle>
          <a:p>
            <a:pPr lvl="0"/>
            <a:r>
              <a:rPr lang="en-US"/>
              <a:t>First level Segoe UI </a:t>
            </a:r>
            <a:r>
              <a:rPr lang="en-US" err="1"/>
              <a:t>Semibold</a:t>
            </a:r>
            <a:r>
              <a:rPr lang="en-US"/>
              <a:t> 18pt</a:t>
            </a:r>
          </a:p>
          <a:p>
            <a:pPr lvl="1"/>
            <a:r>
              <a:rPr lang="en-US"/>
              <a:t>Second level Segoe UI 18pt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575734" y="428826"/>
            <a:ext cx="11006667" cy="739343"/>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36pt</a:t>
            </a:r>
          </a:p>
        </p:txBody>
      </p:sp>
      <p:sp>
        <p:nvSpPr>
          <p:cNvPr id="8" name="TextBox 7">
            <a:extLst>
              <a:ext uri="{FF2B5EF4-FFF2-40B4-BE49-F238E27FC236}">
                <a16:creationId xmlns:a16="http://schemas.microsoft.com/office/drawing/2014/main" id="{23054922-7BB2-4879-9591-0FC564128406}"/>
              </a:ext>
            </a:extLst>
          </p:cNvPr>
          <p:cNvSpPr txBox="1"/>
          <p:nvPr userDrawn="1"/>
        </p:nvSpPr>
        <p:spPr>
          <a:xfrm>
            <a:off x="612487" y="64818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bg1">
                    <a:lumMod val="65000"/>
                  </a:schemeClr>
                </a:solidFill>
                <a:latin typeface="Segoe UI" panose="020B0502040204020203" pitchFamily="34" charset="0"/>
                <a:ea typeface="微软雅黑" panose="020B0503020204020204" pitchFamily="34" charset="-122"/>
              </a:rPr>
              <a:t>© Microsoft Corporation</a:t>
            </a:r>
            <a:endParaRPr lang="en-US" sz="784">
              <a:solidFill>
                <a:schemeClr val="bg1">
                  <a:lumMod val="65000"/>
                </a:schemeClr>
              </a:solidFill>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2624611229"/>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202810338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386195793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3361822097"/>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349550006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250905162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3680187323"/>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355028490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7E582958-B9FC-45CD-B97B-46119EB37ECC}"/>
              </a:ext>
            </a:extLst>
          </p:cNvPr>
          <p:cNvSpPr>
            <a:spLocks noGrp="1"/>
          </p:cNvSpPr>
          <p:nvPr>
            <p:ph type="body" sz="quarter" idx="14" hasCustomPrompt="1"/>
          </p:nvPr>
        </p:nvSpPr>
        <p:spPr>
          <a:xfrm>
            <a:off x="584200" y="6016752"/>
            <a:ext cx="55138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021920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latin typeface="Segoe UI" panose="020B0502040204020203" pitchFamily="34" charset="0"/>
                <a:ea typeface="微软雅黑" panose="020B0503020204020204" pitchFamily="34" charset="-122"/>
              </a:rPr>
              <a:t>Drag &amp; drop a screenshot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here or click or tap icon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below to insert </a:t>
            </a:r>
          </a:p>
        </p:txBody>
      </p:sp>
    </p:spTree>
    <p:extLst>
      <p:ext uri="{BB962C8B-B14F-4D97-AF65-F5344CB8AC3E}">
        <p14:creationId xmlns:p14="http://schemas.microsoft.com/office/powerpoint/2010/main" val="273665306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5742819"/>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6682252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76262308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399316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211497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5" name="Picture 4">
            <a:extLst>
              <a:ext uri="{FF2B5EF4-FFF2-40B4-BE49-F238E27FC236}">
                <a16:creationId xmlns:a16="http://schemas.microsoft.com/office/drawing/2014/main" id="{6EDAF865-9F50-42FB-80A5-D029FCC2E8F2}"/>
              </a:ext>
            </a:extLst>
          </p:cNvPr>
          <p:cNvPicPr>
            <a:picLocks noChangeAspect="1"/>
          </p:cNvPicPr>
          <p:nvPr userDrawn="1"/>
        </p:nvPicPr>
        <p:blipFill>
          <a:blip r:embed="rId3"/>
          <a:stretch>
            <a:fillRect/>
          </a:stretch>
        </p:blipFill>
        <p:spPr>
          <a:xfrm>
            <a:off x="9344025" y="3898483"/>
            <a:ext cx="2265363" cy="2370555"/>
          </a:xfrm>
          <a:prstGeom prst="rect">
            <a:avLst/>
          </a:prstGeom>
        </p:spPr>
      </p:pic>
    </p:spTree>
    <p:extLst>
      <p:ext uri="{BB962C8B-B14F-4D97-AF65-F5344CB8AC3E}">
        <p14:creationId xmlns:p14="http://schemas.microsoft.com/office/powerpoint/2010/main" val="1122791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19784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836748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0367176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8" name="Text Placeholder 4">
            <a:extLst>
              <a:ext uri="{FF2B5EF4-FFF2-40B4-BE49-F238E27FC236}">
                <a16:creationId xmlns:a16="http://schemas.microsoft.com/office/drawing/2014/main" id="{6551D545-C251-4D4D-AB3D-52FE003820E0}"/>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1283612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latin typeface="Segoe UI" panose="020B0502040204020203" pitchFamily="34" charset="0"/>
                <a:ea typeface="微软雅黑" panose="020B0503020204020204" pitchFamily="34" charset="-122"/>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586369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48857587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2">
    <p:bg>
      <p:bgRef idx="1001">
        <a:schemeClr val="bg2"/>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3632462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78001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6457252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3257255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7684594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61031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0742574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2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394063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7" name="Text Placeholder 4">
            <a:extLst>
              <a:ext uri="{FF2B5EF4-FFF2-40B4-BE49-F238E27FC236}">
                <a16:creationId xmlns:a16="http://schemas.microsoft.com/office/drawing/2014/main" id="{29E8D49A-E1F4-4A07-AB4E-D44DDE006610}"/>
              </a:ext>
            </a:extLst>
          </p:cNvPr>
          <p:cNvSpPr>
            <a:spLocks noGrp="1"/>
          </p:cNvSpPr>
          <p:nvPr>
            <p:ph type="body" sz="quarter" idx="14" hasCustomPrompt="1"/>
          </p:nvPr>
        </p:nvSpPr>
        <p:spPr>
          <a:xfrm>
            <a:off x="584199" y="6016752"/>
            <a:ext cx="5510213"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286764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112795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2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484457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2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7683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2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078942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3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47612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3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8671680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3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2094916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3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8826131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4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59285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4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701706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8" name="Text Placeholder 4">
            <a:extLst>
              <a:ext uri="{FF2B5EF4-FFF2-40B4-BE49-F238E27FC236}">
                <a16:creationId xmlns:a16="http://schemas.microsoft.com/office/drawing/2014/main" id="{15DA218C-BA83-4181-901D-C486606417EB}"/>
              </a:ext>
            </a:extLst>
          </p:cNvPr>
          <p:cNvSpPr>
            <a:spLocks noGrp="1"/>
          </p:cNvSpPr>
          <p:nvPr>
            <p:ph type="body" sz="quarter" idx="14" hasCustomPrompt="1"/>
          </p:nvPr>
        </p:nvSpPr>
        <p:spPr>
          <a:xfrm>
            <a:off x="584200" y="6016752"/>
            <a:ext cx="4142232" cy="307777"/>
          </a:xfrm>
          <a:noFill/>
        </p:spPr>
        <p:txBody>
          <a:bodyPr wrap="square" lIns="0" tIns="0" rIns="0" bIns="0" anchor="b">
            <a:noAutofit/>
          </a:bodyPr>
          <a:lstStyle>
            <a:lvl1pPr marL="0" indent="0" algn="l">
              <a:spcBef>
                <a:spcPts val="0"/>
              </a:spcBef>
              <a:buNone/>
              <a:defRPr sz="18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a:t>Session code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163751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4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8942529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Walk-in">
    <p:bg bwMode="gray">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p:nvPicPr>
        <p:blipFill>
          <a:blip r:embed="rId2"/>
          <a:stretch>
            <a:fillRect/>
          </a:stretch>
        </p:blipFill>
        <p:spPr bwMode="white">
          <a:xfrm>
            <a:off x="584200" y="585788"/>
            <a:ext cx="1366245" cy="292608"/>
          </a:xfrm>
          <a:prstGeom prst="rect">
            <a:avLst/>
          </a:prstGeom>
        </p:spPr>
      </p:pic>
      <p:sp>
        <p:nvSpPr>
          <p:cNvPr id="9" name="Freeform 5" descr="Microsoft Ready event logo">
            <a:extLst>
              <a:ext uri="{FF2B5EF4-FFF2-40B4-BE49-F238E27FC236}">
                <a16:creationId xmlns:a16="http://schemas.microsoft.com/office/drawing/2014/main" id="{E3AD54F9-2268-42B8-9B71-49978DE1E17F}"/>
              </a:ext>
            </a:extLst>
          </p:cNvPr>
          <p:cNvSpPr>
            <a:spLocks noEditPoints="1"/>
          </p:cNvSpPr>
          <p:nvPr/>
        </p:nvSpPr>
        <p:spPr bwMode="white">
          <a:xfrm>
            <a:off x="599440" y="2913305"/>
            <a:ext cx="2792541" cy="1408297"/>
          </a:xfrm>
          <a:custGeom>
            <a:avLst/>
            <a:gdLst>
              <a:gd name="T0" fmla="*/ 507 w 3255"/>
              <a:gd name="T1" fmla="*/ 189 h 1645"/>
              <a:gd name="T2" fmla="*/ 84 w 3255"/>
              <a:gd name="T3" fmla="*/ 126 h 1645"/>
              <a:gd name="T4" fmla="*/ 0 w 3255"/>
              <a:gd name="T5" fmla="*/ 42 h 1645"/>
              <a:gd name="T6" fmla="*/ 336 w 3255"/>
              <a:gd name="T7" fmla="*/ 398 h 1645"/>
              <a:gd name="T8" fmla="*/ 809 w 3255"/>
              <a:gd name="T9" fmla="*/ 61 h 1645"/>
              <a:gd name="T10" fmla="*/ 713 w 3255"/>
              <a:gd name="T11" fmla="*/ 22 h 1645"/>
              <a:gd name="T12" fmla="*/ 706 w 3255"/>
              <a:gd name="T13" fmla="*/ 203 h 1645"/>
              <a:gd name="T14" fmla="*/ 1067 w 3255"/>
              <a:gd name="T15" fmla="*/ 617 h 1645"/>
              <a:gd name="T16" fmla="*/ 969 w 3255"/>
              <a:gd name="T17" fmla="*/ 221 h 1645"/>
              <a:gd name="T18" fmla="*/ 1089 w 3255"/>
              <a:gd name="T19" fmla="*/ 268 h 1645"/>
              <a:gd name="T20" fmla="*/ 1134 w 3255"/>
              <a:gd name="T21" fmla="*/ 534 h 1645"/>
              <a:gd name="T22" fmla="*/ 1448 w 3255"/>
              <a:gd name="T23" fmla="*/ 278 h 1645"/>
              <a:gd name="T24" fmla="*/ 1269 w 3255"/>
              <a:gd name="T25" fmla="*/ 203 h 1645"/>
              <a:gd name="T26" fmla="*/ 1465 w 3255"/>
              <a:gd name="T27" fmla="*/ 196 h 1645"/>
              <a:gd name="T28" fmla="*/ 1736 w 3255"/>
              <a:gd name="T29" fmla="*/ 617 h 1645"/>
              <a:gd name="T30" fmla="*/ 1893 w 3255"/>
              <a:gd name="T31" fmla="*/ 249 h 1645"/>
              <a:gd name="T32" fmla="*/ 1656 w 3255"/>
              <a:gd name="T33" fmla="*/ 304 h 1645"/>
              <a:gd name="T34" fmla="*/ 1852 w 3255"/>
              <a:gd name="T35" fmla="*/ 405 h 1645"/>
              <a:gd name="T36" fmla="*/ 1991 w 3255"/>
              <a:gd name="T37" fmla="*/ 595 h 1645"/>
              <a:gd name="T38" fmla="*/ 2159 w 3255"/>
              <a:gd name="T39" fmla="*/ 478 h 1645"/>
              <a:gd name="T40" fmla="*/ 1991 w 3255"/>
              <a:gd name="T41" fmla="*/ 317 h 1645"/>
              <a:gd name="T42" fmla="*/ 2236 w 3255"/>
              <a:gd name="T43" fmla="*/ 293 h 1645"/>
              <a:gd name="T44" fmla="*/ 2096 w 3255"/>
              <a:gd name="T45" fmla="*/ 342 h 1645"/>
              <a:gd name="T46" fmla="*/ 2667 w 3255"/>
              <a:gd name="T47" fmla="*/ 559 h 1645"/>
              <a:gd name="T48" fmla="*/ 2522 w 3255"/>
              <a:gd name="T49" fmla="*/ 194 h 1645"/>
              <a:gd name="T50" fmla="*/ 2517 w 3255"/>
              <a:gd name="T51" fmla="*/ 268 h 1645"/>
              <a:gd name="T52" fmla="*/ 2601 w 3255"/>
              <a:gd name="T53" fmla="*/ 508 h 1645"/>
              <a:gd name="T54" fmla="*/ 2910 w 3255"/>
              <a:gd name="T55" fmla="*/ 149 h 1645"/>
              <a:gd name="T56" fmla="*/ 2910 w 3255"/>
              <a:gd name="T57" fmla="*/ 607 h 1645"/>
              <a:gd name="T58" fmla="*/ 2818 w 3255"/>
              <a:gd name="T59" fmla="*/ 203 h 1645"/>
              <a:gd name="T60" fmla="*/ 3017 w 3255"/>
              <a:gd name="T61" fmla="*/ 7 h 1645"/>
              <a:gd name="T62" fmla="*/ 3066 w 3255"/>
              <a:gd name="T63" fmla="*/ 489 h 1645"/>
              <a:gd name="T64" fmla="*/ 3066 w 3255"/>
              <a:gd name="T65" fmla="*/ 110 h 1645"/>
              <a:gd name="T66" fmla="*/ 3158 w 3255"/>
              <a:gd name="T67" fmla="*/ 277 h 1645"/>
              <a:gd name="T68" fmla="*/ 3255 w 3255"/>
              <a:gd name="T69" fmla="*/ 530 h 1645"/>
              <a:gd name="T70" fmla="*/ 94 w 3255"/>
              <a:gd name="T71" fmla="*/ 1226 h 1645"/>
              <a:gd name="T72" fmla="*/ 321 w 3255"/>
              <a:gd name="T73" fmla="*/ 930 h 1645"/>
              <a:gd name="T74" fmla="*/ 281 w 3255"/>
              <a:gd name="T75" fmla="*/ 1227 h 1645"/>
              <a:gd name="T76" fmla="*/ 244 w 3255"/>
              <a:gd name="T77" fmla="*/ 990 h 1645"/>
              <a:gd name="T78" fmla="*/ 242 w 3255"/>
              <a:gd name="T79" fmla="*/ 1120 h 1645"/>
              <a:gd name="T80" fmla="*/ 672 w 3255"/>
              <a:gd name="T81" fmla="*/ 1382 h 1645"/>
              <a:gd name="T82" fmla="*/ 442 w 3255"/>
              <a:gd name="T83" fmla="*/ 1410 h 1645"/>
              <a:gd name="T84" fmla="*/ 714 w 3255"/>
              <a:gd name="T85" fmla="*/ 1093 h 1645"/>
              <a:gd name="T86" fmla="*/ 647 w 3255"/>
              <a:gd name="T87" fmla="*/ 1138 h 1645"/>
              <a:gd name="T88" fmla="*/ 1037 w 3255"/>
              <a:gd name="T89" fmla="*/ 1455 h 1645"/>
              <a:gd name="T90" fmla="*/ 787 w 3255"/>
              <a:gd name="T91" fmla="*/ 1345 h 1645"/>
              <a:gd name="T92" fmla="*/ 889 w 3255"/>
              <a:gd name="T93" fmla="*/ 1125 h 1645"/>
              <a:gd name="T94" fmla="*/ 1087 w 3255"/>
              <a:gd name="T95" fmla="*/ 1082 h 1645"/>
              <a:gd name="T96" fmla="*/ 896 w 3255"/>
              <a:gd name="T97" fmla="*/ 1378 h 1645"/>
              <a:gd name="T98" fmla="*/ 950 w 3255"/>
              <a:gd name="T99" fmla="*/ 1270 h 1645"/>
              <a:gd name="T100" fmla="*/ 1476 w 3255"/>
              <a:gd name="T101" fmla="*/ 1392 h 1645"/>
              <a:gd name="T102" fmla="*/ 1362 w 3255"/>
              <a:gd name="T103" fmla="*/ 1042 h 1645"/>
              <a:gd name="T104" fmla="*/ 1569 w 3255"/>
              <a:gd name="T105" fmla="*/ 857 h 1645"/>
              <a:gd name="T106" fmla="*/ 1379 w 3255"/>
              <a:gd name="T107" fmla="*/ 1116 h 1645"/>
              <a:gd name="T108" fmla="*/ 1449 w 3255"/>
              <a:gd name="T109" fmla="*/ 1356 h 1645"/>
              <a:gd name="T110" fmla="*/ 1628 w 3255"/>
              <a:gd name="T111" fmla="*/ 1561 h 1645"/>
              <a:gd name="T112" fmla="*/ 1712 w 3255"/>
              <a:gd name="T113" fmla="*/ 1051 h 1645"/>
              <a:gd name="T114" fmla="*/ 1925 w 3255"/>
              <a:gd name="T115" fmla="*/ 105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55" h="1645">
                <a:moveTo>
                  <a:pt x="520" y="607"/>
                </a:moveTo>
                <a:cubicBezTo>
                  <a:pt x="520" y="247"/>
                  <a:pt x="520" y="247"/>
                  <a:pt x="520" y="247"/>
                </a:cubicBezTo>
                <a:cubicBezTo>
                  <a:pt x="520" y="220"/>
                  <a:pt x="521" y="179"/>
                  <a:pt x="525" y="126"/>
                </a:cubicBezTo>
                <a:cubicBezTo>
                  <a:pt x="523" y="126"/>
                  <a:pt x="523" y="126"/>
                  <a:pt x="523" y="126"/>
                </a:cubicBezTo>
                <a:cubicBezTo>
                  <a:pt x="518" y="154"/>
                  <a:pt x="512" y="175"/>
                  <a:pt x="507" y="189"/>
                </a:cubicBezTo>
                <a:cubicBezTo>
                  <a:pt x="336" y="607"/>
                  <a:pt x="336" y="607"/>
                  <a:pt x="336" y="607"/>
                </a:cubicBezTo>
                <a:cubicBezTo>
                  <a:pt x="274" y="607"/>
                  <a:pt x="274" y="607"/>
                  <a:pt x="274" y="607"/>
                </a:cubicBezTo>
                <a:cubicBezTo>
                  <a:pt x="102" y="193"/>
                  <a:pt x="102" y="193"/>
                  <a:pt x="102" y="193"/>
                </a:cubicBezTo>
                <a:cubicBezTo>
                  <a:pt x="98" y="179"/>
                  <a:pt x="92" y="156"/>
                  <a:pt x="86" y="126"/>
                </a:cubicBezTo>
                <a:cubicBezTo>
                  <a:pt x="84" y="126"/>
                  <a:pt x="84" y="126"/>
                  <a:pt x="84" y="126"/>
                </a:cubicBezTo>
                <a:cubicBezTo>
                  <a:pt x="84" y="133"/>
                  <a:pt x="85" y="151"/>
                  <a:pt x="86" y="181"/>
                </a:cubicBezTo>
                <a:cubicBezTo>
                  <a:pt x="87" y="211"/>
                  <a:pt x="87" y="237"/>
                  <a:pt x="87" y="259"/>
                </a:cubicBezTo>
                <a:cubicBezTo>
                  <a:pt x="87" y="607"/>
                  <a:pt x="87" y="607"/>
                  <a:pt x="87" y="607"/>
                </a:cubicBezTo>
                <a:cubicBezTo>
                  <a:pt x="0" y="607"/>
                  <a:pt x="0" y="607"/>
                  <a:pt x="0" y="607"/>
                </a:cubicBezTo>
                <a:cubicBezTo>
                  <a:pt x="0" y="42"/>
                  <a:pt x="0" y="42"/>
                  <a:pt x="0" y="42"/>
                </a:cubicBezTo>
                <a:cubicBezTo>
                  <a:pt x="134" y="42"/>
                  <a:pt x="134" y="42"/>
                  <a:pt x="134" y="42"/>
                </a:cubicBezTo>
                <a:cubicBezTo>
                  <a:pt x="278" y="399"/>
                  <a:pt x="278" y="399"/>
                  <a:pt x="278" y="399"/>
                </a:cubicBezTo>
                <a:cubicBezTo>
                  <a:pt x="292" y="434"/>
                  <a:pt x="301" y="460"/>
                  <a:pt x="304" y="477"/>
                </a:cubicBezTo>
                <a:cubicBezTo>
                  <a:pt x="306" y="477"/>
                  <a:pt x="306" y="477"/>
                  <a:pt x="306" y="477"/>
                </a:cubicBezTo>
                <a:cubicBezTo>
                  <a:pt x="336" y="398"/>
                  <a:pt x="336" y="398"/>
                  <a:pt x="336" y="398"/>
                </a:cubicBezTo>
                <a:cubicBezTo>
                  <a:pt x="484" y="42"/>
                  <a:pt x="484" y="42"/>
                  <a:pt x="484" y="42"/>
                </a:cubicBezTo>
                <a:cubicBezTo>
                  <a:pt x="613" y="42"/>
                  <a:pt x="613" y="42"/>
                  <a:pt x="613" y="42"/>
                </a:cubicBezTo>
                <a:cubicBezTo>
                  <a:pt x="613" y="607"/>
                  <a:pt x="613" y="607"/>
                  <a:pt x="613" y="607"/>
                </a:cubicBezTo>
                <a:lnTo>
                  <a:pt x="520" y="607"/>
                </a:lnTo>
                <a:close/>
                <a:moveTo>
                  <a:pt x="809" y="61"/>
                </a:moveTo>
                <a:cubicBezTo>
                  <a:pt x="809" y="76"/>
                  <a:pt x="803" y="88"/>
                  <a:pt x="792" y="98"/>
                </a:cubicBezTo>
                <a:cubicBezTo>
                  <a:pt x="781" y="108"/>
                  <a:pt x="768" y="113"/>
                  <a:pt x="752" y="113"/>
                </a:cubicBezTo>
                <a:cubicBezTo>
                  <a:pt x="737" y="113"/>
                  <a:pt x="724" y="108"/>
                  <a:pt x="713" y="98"/>
                </a:cubicBezTo>
                <a:cubicBezTo>
                  <a:pt x="702" y="88"/>
                  <a:pt x="697" y="76"/>
                  <a:pt x="697" y="61"/>
                </a:cubicBezTo>
                <a:cubicBezTo>
                  <a:pt x="697" y="45"/>
                  <a:pt x="702" y="33"/>
                  <a:pt x="713" y="22"/>
                </a:cubicBezTo>
                <a:cubicBezTo>
                  <a:pt x="724" y="12"/>
                  <a:pt x="737" y="7"/>
                  <a:pt x="752" y="7"/>
                </a:cubicBezTo>
                <a:cubicBezTo>
                  <a:pt x="769" y="7"/>
                  <a:pt x="782" y="12"/>
                  <a:pt x="793" y="23"/>
                </a:cubicBezTo>
                <a:cubicBezTo>
                  <a:pt x="803" y="33"/>
                  <a:pt x="809" y="46"/>
                  <a:pt x="809" y="61"/>
                </a:cubicBezTo>
                <a:close/>
                <a:moveTo>
                  <a:pt x="706" y="607"/>
                </a:moveTo>
                <a:cubicBezTo>
                  <a:pt x="706" y="203"/>
                  <a:pt x="706" y="203"/>
                  <a:pt x="706" y="203"/>
                </a:cubicBezTo>
                <a:cubicBezTo>
                  <a:pt x="797" y="203"/>
                  <a:pt x="797" y="203"/>
                  <a:pt x="797" y="203"/>
                </a:cubicBezTo>
                <a:cubicBezTo>
                  <a:pt x="797" y="607"/>
                  <a:pt x="797" y="607"/>
                  <a:pt x="797" y="607"/>
                </a:cubicBezTo>
                <a:lnTo>
                  <a:pt x="706" y="607"/>
                </a:lnTo>
                <a:close/>
                <a:moveTo>
                  <a:pt x="1182" y="590"/>
                </a:moveTo>
                <a:cubicBezTo>
                  <a:pt x="1151" y="608"/>
                  <a:pt x="1113" y="617"/>
                  <a:pt x="1067" y="617"/>
                </a:cubicBezTo>
                <a:cubicBezTo>
                  <a:pt x="1028" y="617"/>
                  <a:pt x="994" y="609"/>
                  <a:pt x="963" y="592"/>
                </a:cubicBezTo>
                <a:cubicBezTo>
                  <a:pt x="933" y="575"/>
                  <a:pt x="909" y="551"/>
                  <a:pt x="892" y="520"/>
                </a:cubicBezTo>
                <a:cubicBezTo>
                  <a:pt x="875" y="489"/>
                  <a:pt x="867" y="454"/>
                  <a:pt x="867" y="416"/>
                </a:cubicBezTo>
                <a:cubicBezTo>
                  <a:pt x="867" y="372"/>
                  <a:pt x="875" y="333"/>
                  <a:pt x="893" y="300"/>
                </a:cubicBezTo>
                <a:cubicBezTo>
                  <a:pt x="910" y="266"/>
                  <a:pt x="936" y="240"/>
                  <a:pt x="969" y="221"/>
                </a:cubicBezTo>
                <a:cubicBezTo>
                  <a:pt x="1002" y="203"/>
                  <a:pt x="1041" y="194"/>
                  <a:pt x="1085" y="194"/>
                </a:cubicBezTo>
                <a:cubicBezTo>
                  <a:pt x="1102" y="194"/>
                  <a:pt x="1120" y="195"/>
                  <a:pt x="1138" y="199"/>
                </a:cubicBezTo>
                <a:cubicBezTo>
                  <a:pt x="1157" y="203"/>
                  <a:pt x="1171" y="208"/>
                  <a:pt x="1182" y="214"/>
                </a:cubicBezTo>
                <a:cubicBezTo>
                  <a:pt x="1182" y="300"/>
                  <a:pt x="1182" y="300"/>
                  <a:pt x="1182" y="300"/>
                </a:cubicBezTo>
                <a:cubicBezTo>
                  <a:pt x="1152" y="279"/>
                  <a:pt x="1121" y="268"/>
                  <a:pt x="1089" y="268"/>
                </a:cubicBezTo>
                <a:cubicBezTo>
                  <a:pt x="1051" y="268"/>
                  <a:pt x="1020" y="281"/>
                  <a:pt x="997" y="306"/>
                </a:cubicBezTo>
                <a:cubicBezTo>
                  <a:pt x="973" y="332"/>
                  <a:pt x="961" y="365"/>
                  <a:pt x="961" y="408"/>
                </a:cubicBezTo>
                <a:cubicBezTo>
                  <a:pt x="961" y="450"/>
                  <a:pt x="973" y="483"/>
                  <a:pt x="995" y="507"/>
                </a:cubicBezTo>
                <a:cubicBezTo>
                  <a:pt x="1018" y="531"/>
                  <a:pt x="1049" y="543"/>
                  <a:pt x="1087" y="543"/>
                </a:cubicBezTo>
                <a:cubicBezTo>
                  <a:pt x="1101" y="543"/>
                  <a:pt x="1117" y="540"/>
                  <a:pt x="1134" y="534"/>
                </a:cubicBezTo>
                <a:cubicBezTo>
                  <a:pt x="1152" y="528"/>
                  <a:pt x="1167" y="519"/>
                  <a:pt x="1182" y="509"/>
                </a:cubicBezTo>
                <a:lnTo>
                  <a:pt x="1182" y="590"/>
                </a:lnTo>
                <a:close/>
                <a:moveTo>
                  <a:pt x="1501" y="292"/>
                </a:moveTo>
                <a:cubicBezTo>
                  <a:pt x="1497" y="289"/>
                  <a:pt x="1489" y="286"/>
                  <a:pt x="1478" y="283"/>
                </a:cubicBezTo>
                <a:cubicBezTo>
                  <a:pt x="1467" y="280"/>
                  <a:pt x="1457" y="278"/>
                  <a:pt x="1448" y="278"/>
                </a:cubicBezTo>
                <a:cubicBezTo>
                  <a:pt x="1422" y="278"/>
                  <a:pt x="1400" y="290"/>
                  <a:pt x="1384" y="312"/>
                </a:cubicBezTo>
                <a:cubicBezTo>
                  <a:pt x="1368" y="335"/>
                  <a:pt x="1360" y="364"/>
                  <a:pt x="1360" y="401"/>
                </a:cubicBezTo>
                <a:cubicBezTo>
                  <a:pt x="1360" y="607"/>
                  <a:pt x="1360" y="607"/>
                  <a:pt x="1360" y="607"/>
                </a:cubicBezTo>
                <a:cubicBezTo>
                  <a:pt x="1269" y="607"/>
                  <a:pt x="1269" y="607"/>
                  <a:pt x="1269" y="607"/>
                </a:cubicBezTo>
                <a:cubicBezTo>
                  <a:pt x="1269" y="203"/>
                  <a:pt x="1269" y="203"/>
                  <a:pt x="1269" y="203"/>
                </a:cubicBezTo>
                <a:cubicBezTo>
                  <a:pt x="1360" y="203"/>
                  <a:pt x="1360" y="203"/>
                  <a:pt x="1360" y="203"/>
                </a:cubicBezTo>
                <a:cubicBezTo>
                  <a:pt x="1360" y="282"/>
                  <a:pt x="1360" y="282"/>
                  <a:pt x="1360" y="282"/>
                </a:cubicBezTo>
                <a:cubicBezTo>
                  <a:pt x="1361" y="282"/>
                  <a:pt x="1361" y="282"/>
                  <a:pt x="1361" y="282"/>
                </a:cubicBezTo>
                <a:cubicBezTo>
                  <a:pt x="1370" y="255"/>
                  <a:pt x="1384" y="234"/>
                  <a:pt x="1402" y="219"/>
                </a:cubicBezTo>
                <a:cubicBezTo>
                  <a:pt x="1420" y="204"/>
                  <a:pt x="1441" y="196"/>
                  <a:pt x="1465" y="196"/>
                </a:cubicBezTo>
                <a:cubicBezTo>
                  <a:pt x="1480" y="196"/>
                  <a:pt x="1493" y="198"/>
                  <a:pt x="1501" y="202"/>
                </a:cubicBezTo>
                <a:lnTo>
                  <a:pt x="1501" y="292"/>
                </a:lnTo>
                <a:close/>
                <a:moveTo>
                  <a:pt x="1947" y="401"/>
                </a:moveTo>
                <a:cubicBezTo>
                  <a:pt x="1947" y="467"/>
                  <a:pt x="1928" y="519"/>
                  <a:pt x="1890" y="559"/>
                </a:cubicBezTo>
                <a:cubicBezTo>
                  <a:pt x="1852" y="598"/>
                  <a:pt x="1801" y="617"/>
                  <a:pt x="1736" y="617"/>
                </a:cubicBezTo>
                <a:cubicBezTo>
                  <a:pt x="1673" y="617"/>
                  <a:pt x="1624" y="599"/>
                  <a:pt x="1587" y="561"/>
                </a:cubicBezTo>
                <a:cubicBezTo>
                  <a:pt x="1550" y="524"/>
                  <a:pt x="1531" y="474"/>
                  <a:pt x="1531" y="410"/>
                </a:cubicBezTo>
                <a:cubicBezTo>
                  <a:pt x="1531" y="343"/>
                  <a:pt x="1550" y="290"/>
                  <a:pt x="1588" y="252"/>
                </a:cubicBezTo>
                <a:cubicBezTo>
                  <a:pt x="1626" y="213"/>
                  <a:pt x="1678" y="194"/>
                  <a:pt x="1745" y="194"/>
                </a:cubicBezTo>
                <a:cubicBezTo>
                  <a:pt x="1809" y="194"/>
                  <a:pt x="1858" y="212"/>
                  <a:pt x="1893" y="249"/>
                </a:cubicBezTo>
                <a:cubicBezTo>
                  <a:pt x="1929" y="286"/>
                  <a:pt x="1947" y="337"/>
                  <a:pt x="1947" y="401"/>
                </a:cubicBezTo>
                <a:close/>
                <a:moveTo>
                  <a:pt x="1852" y="405"/>
                </a:moveTo>
                <a:cubicBezTo>
                  <a:pt x="1852" y="360"/>
                  <a:pt x="1842" y="326"/>
                  <a:pt x="1822" y="303"/>
                </a:cubicBezTo>
                <a:cubicBezTo>
                  <a:pt x="1802" y="280"/>
                  <a:pt x="1775" y="268"/>
                  <a:pt x="1740" y="268"/>
                </a:cubicBezTo>
                <a:cubicBezTo>
                  <a:pt x="1704" y="268"/>
                  <a:pt x="1676" y="280"/>
                  <a:pt x="1656" y="304"/>
                </a:cubicBezTo>
                <a:cubicBezTo>
                  <a:pt x="1636" y="329"/>
                  <a:pt x="1626" y="363"/>
                  <a:pt x="1626" y="407"/>
                </a:cubicBezTo>
                <a:cubicBezTo>
                  <a:pt x="1626" y="450"/>
                  <a:pt x="1636" y="483"/>
                  <a:pt x="1656" y="507"/>
                </a:cubicBezTo>
                <a:cubicBezTo>
                  <a:pt x="1676" y="531"/>
                  <a:pt x="1705" y="543"/>
                  <a:pt x="1741" y="543"/>
                </a:cubicBezTo>
                <a:cubicBezTo>
                  <a:pt x="1778" y="543"/>
                  <a:pt x="1805" y="531"/>
                  <a:pt x="1824" y="508"/>
                </a:cubicBezTo>
                <a:cubicBezTo>
                  <a:pt x="1843" y="484"/>
                  <a:pt x="1852" y="450"/>
                  <a:pt x="1852" y="405"/>
                </a:cubicBezTo>
                <a:close/>
                <a:moveTo>
                  <a:pt x="2258" y="492"/>
                </a:moveTo>
                <a:cubicBezTo>
                  <a:pt x="2258" y="529"/>
                  <a:pt x="2243" y="560"/>
                  <a:pt x="2214" y="583"/>
                </a:cubicBezTo>
                <a:cubicBezTo>
                  <a:pt x="2185" y="606"/>
                  <a:pt x="2146" y="617"/>
                  <a:pt x="2097" y="617"/>
                </a:cubicBezTo>
                <a:cubicBezTo>
                  <a:pt x="2081" y="617"/>
                  <a:pt x="2062" y="615"/>
                  <a:pt x="2042" y="611"/>
                </a:cubicBezTo>
                <a:cubicBezTo>
                  <a:pt x="2022" y="607"/>
                  <a:pt x="2005" y="602"/>
                  <a:pt x="1991" y="595"/>
                </a:cubicBezTo>
                <a:cubicBezTo>
                  <a:pt x="1991" y="508"/>
                  <a:pt x="1991" y="508"/>
                  <a:pt x="1991" y="508"/>
                </a:cubicBezTo>
                <a:cubicBezTo>
                  <a:pt x="2008" y="520"/>
                  <a:pt x="2026" y="529"/>
                  <a:pt x="2046" y="536"/>
                </a:cubicBezTo>
                <a:cubicBezTo>
                  <a:pt x="2066" y="543"/>
                  <a:pt x="2084" y="546"/>
                  <a:pt x="2100" y="546"/>
                </a:cubicBezTo>
                <a:cubicBezTo>
                  <a:pt x="2144" y="546"/>
                  <a:pt x="2166" y="531"/>
                  <a:pt x="2166" y="502"/>
                </a:cubicBezTo>
                <a:cubicBezTo>
                  <a:pt x="2166" y="492"/>
                  <a:pt x="2164" y="484"/>
                  <a:pt x="2159" y="478"/>
                </a:cubicBezTo>
                <a:cubicBezTo>
                  <a:pt x="2155" y="472"/>
                  <a:pt x="2147" y="465"/>
                  <a:pt x="2137" y="459"/>
                </a:cubicBezTo>
                <a:cubicBezTo>
                  <a:pt x="2126" y="453"/>
                  <a:pt x="2110" y="445"/>
                  <a:pt x="2087" y="436"/>
                </a:cubicBezTo>
                <a:cubicBezTo>
                  <a:pt x="2061" y="425"/>
                  <a:pt x="2041" y="414"/>
                  <a:pt x="2029" y="403"/>
                </a:cubicBezTo>
                <a:cubicBezTo>
                  <a:pt x="2016" y="393"/>
                  <a:pt x="2006" y="381"/>
                  <a:pt x="2000" y="366"/>
                </a:cubicBezTo>
                <a:cubicBezTo>
                  <a:pt x="1994" y="352"/>
                  <a:pt x="1991" y="336"/>
                  <a:pt x="1991" y="317"/>
                </a:cubicBezTo>
                <a:cubicBezTo>
                  <a:pt x="1991" y="280"/>
                  <a:pt x="2005" y="251"/>
                  <a:pt x="2034" y="228"/>
                </a:cubicBezTo>
                <a:cubicBezTo>
                  <a:pt x="2063" y="205"/>
                  <a:pt x="2100" y="194"/>
                  <a:pt x="2145" y="194"/>
                </a:cubicBezTo>
                <a:cubicBezTo>
                  <a:pt x="2159" y="194"/>
                  <a:pt x="2175" y="195"/>
                  <a:pt x="2193" y="198"/>
                </a:cubicBezTo>
                <a:cubicBezTo>
                  <a:pt x="2211" y="202"/>
                  <a:pt x="2225" y="206"/>
                  <a:pt x="2236" y="211"/>
                </a:cubicBezTo>
                <a:cubicBezTo>
                  <a:pt x="2236" y="293"/>
                  <a:pt x="2236" y="293"/>
                  <a:pt x="2236" y="293"/>
                </a:cubicBezTo>
                <a:cubicBezTo>
                  <a:pt x="2224" y="285"/>
                  <a:pt x="2209" y="278"/>
                  <a:pt x="2192" y="273"/>
                </a:cubicBezTo>
                <a:cubicBezTo>
                  <a:pt x="2175" y="268"/>
                  <a:pt x="2159" y="265"/>
                  <a:pt x="2142" y="265"/>
                </a:cubicBezTo>
                <a:cubicBezTo>
                  <a:pt x="2124" y="265"/>
                  <a:pt x="2110" y="269"/>
                  <a:pt x="2099" y="277"/>
                </a:cubicBezTo>
                <a:cubicBezTo>
                  <a:pt x="2089" y="285"/>
                  <a:pt x="2083" y="296"/>
                  <a:pt x="2083" y="308"/>
                </a:cubicBezTo>
                <a:cubicBezTo>
                  <a:pt x="2083" y="323"/>
                  <a:pt x="2087" y="334"/>
                  <a:pt x="2096" y="342"/>
                </a:cubicBezTo>
                <a:cubicBezTo>
                  <a:pt x="2104" y="350"/>
                  <a:pt x="2124" y="360"/>
                  <a:pt x="2154" y="372"/>
                </a:cubicBezTo>
                <a:cubicBezTo>
                  <a:pt x="2192" y="388"/>
                  <a:pt x="2219" y="405"/>
                  <a:pt x="2234" y="423"/>
                </a:cubicBezTo>
                <a:cubicBezTo>
                  <a:pt x="2250" y="442"/>
                  <a:pt x="2258" y="465"/>
                  <a:pt x="2258" y="492"/>
                </a:cubicBezTo>
                <a:close/>
                <a:moveTo>
                  <a:pt x="2723" y="401"/>
                </a:moveTo>
                <a:cubicBezTo>
                  <a:pt x="2723" y="467"/>
                  <a:pt x="2705" y="519"/>
                  <a:pt x="2667" y="559"/>
                </a:cubicBezTo>
                <a:cubicBezTo>
                  <a:pt x="2629" y="598"/>
                  <a:pt x="2577" y="617"/>
                  <a:pt x="2512" y="617"/>
                </a:cubicBezTo>
                <a:cubicBezTo>
                  <a:pt x="2450" y="617"/>
                  <a:pt x="2400" y="599"/>
                  <a:pt x="2363" y="561"/>
                </a:cubicBezTo>
                <a:cubicBezTo>
                  <a:pt x="2327" y="524"/>
                  <a:pt x="2308" y="474"/>
                  <a:pt x="2308" y="410"/>
                </a:cubicBezTo>
                <a:cubicBezTo>
                  <a:pt x="2308" y="343"/>
                  <a:pt x="2327" y="290"/>
                  <a:pt x="2365" y="252"/>
                </a:cubicBezTo>
                <a:cubicBezTo>
                  <a:pt x="2403" y="213"/>
                  <a:pt x="2455" y="194"/>
                  <a:pt x="2522" y="194"/>
                </a:cubicBezTo>
                <a:cubicBezTo>
                  <a:pt x="2585" y="194"/>
                  <a:pt x="2635" y="212"/>
                  <a:pt x="2670" y="249"/>
                </a:cubicBezTo>
                <a:cubicBezTo>
                  <a:pt x="2706" y="286"/>
                  <a:pt x="2723" y="337"/>
                  <a:pt x="2723" y="401"/>
                </a:cubicBezTo>
                <a:close/>
                <a:moveTo>
                  <a:pt x="2629" y="405"/>
                </a:moveTo>
                <a:cubicBezTo>
                  <a:pt x="2629" y="360"/>
                  <a:pt x="2619" y="326"/>
                  <a:pt x="2599" y="303"/>
                </a:cubicBezTo>
                <a:cubicBezTo>
                  <a:pt x="2579" y="280"/>
                  <a:pt x="2552" y="268"/>
                  <a:pt x="2517" y="268"/>
                </a:cubicBezTo>
                <a:cubicBezTo>
                  <a:pt x="2481" y="268"/>
                  <a:pt x="2453" y="280"/>
                  <a:pt x="2433" y="304"/>
                </a:cubicBezTo>
                <a:cubicBezTo>
                  <a:pt x="2413" y="329"/>
                  <a:pt x="2403" y="363"/>
                  <a:pt x="2403" y="407"/>
                </a:cubicBezTo>
                <a:cubicBezTo>
                  <a:pt x="2403" y="450"/>
                  <a:pt x="2413" y="483"/>
                  <a:pt x="2433" y="507"/>
                </a:cubicBezTo>
                <a:cubicBezTo>
                  <a:pt x="2453" y="531"/>
                  <a:pt x="2482" y="543"/>
                  <a:pt x="2518" y="543"/>
                </a:cubicBezTo>
                <a:cubicBezTo>
                  <a:pt x="2554" y="543"/>
                  <a:pt x="2582" y="531"/>
                  <a:pt x="2601" y="508"/>
                </a:cubicBezTo>
                <a:cubicBezTo>
                  <a:pt x="2619" y="484"/>
                  <a:pt x="2629" y="450"/>
                  <a:pt x="2629" y="405"/>
                </a:cubicBezTo>
                <a:close/>
                <a:moveTo>
                  <a:pt x="3017" y="84"/>
                </a:moveTo>
                <a:cubicBezTo>
                  <a:pt x="3002" y="77"/>
                  <a:pt x="2988" y="74"/>
                  <a:pt x="2973" y="74"/>
                </a:cubicBezTo>
                <a:cubicBezTo>
                  <a:pt x="2953" y="74"/>
                  <a:pt x="2938" y="80"/>
                  <a:pt x="2927" y="93"/>
                </a:cubicBezTo>
                <a:cubicBezTo>
                  <a:pt x="2916" y="106"/>
                  <a:pt x="2910" y="125"/>
                  <a:pt x="2910" y="149"/>
                </a:cubicBezTo>
                <a:cubicBezTo>
                  <a:pt x="2910" y="203"/>
                  <a:pt x="2910" y="203"/>
                  <a:pt x="2910" y="203"/>
                </a:cubicBezTo>
                <a:cubicBezTo>
                  <a:pt x="3001" y="203"/>
                  <a:pt x="3001" y="203"/>
                  <a:pt x="3001" y="203"/>
                </a:cubicBezTo>
                <a:cubicBezTo>
                  <a:pt x="3001" y="277"/>
                  <a:pt x="3001" y="277"/>
                  <a:pt x="3001" y="277"/>
                </a:cubicBezTo>
                <a:cubicBezTo>
                  <a:pt x="2910" y="277"/>
                  <a:pt x="2910" y="277"/>
                  <a:pt x="2910" y="277"/>
                </a:cubicBezTo>
                <a:cubicBezTo>
                  <a:pt x="2910" y="607"/>
                  <a:pt x="2910" y="607"/>
                  <a:pt x="2910" y="607"/>
                </a:cubicBezTo>
                <a:cubicBezTo>
                  <a:pt x="2818" y="607"/>
                  <a:pt x="2818" y="607"/>
                  <a:pt x="2818" y="607"/>
                </a:cubicBezTo>
                <a:cubicBezTo>
                  <a:pt x="2818" y="277"/>
                  <a:pt x="2818" y="277"/>
                  <a:pt x="2818" y="277"/>
                </a:cubicBezTo>
                <a:cubicBezTo>
                  <a:pt x="2750" y="277"/>
                  <a:pt x="2750" y="277"/>
                  <a:pt x="2750" y="277"/>
                </a:cubicBezTo>
                <a:cubicBezTo>
                  <a:pt x="2750" y="203"/>
                  <a:pt x="2750" y="203"/>
                  <a:pt x="2750" y="203"/>
                </a:cubicBezTo>
                <a:cubicBezTo>
                  <a:pt x="2818" y="203"/>
                  <a:pt x="2818" y="203"/>
                  <a:pt x="2818" y="203"/>
                </a:cubicBezTo>
                <a:cubicBezTo>
                  <a:pt x="2818" y="144"/>
                  <a:pt x="2818" y="144"/>
                  <a:pt x="2818" y="144"/>
                </a:cubicBezTo>
                <a:cubicBezTo>
                  <a:pt x="2818" y="116"/>
                  <a:pt x="2824" y="91"/>
                  <a:pt x="2836" y="69"/>
                </a:cubicBezTo>
                <a:cubicBezTo>
                  <a:pt x="2848" y="47"/>
                  <a:pt x="2866" y="30"/>
                  <a:pt x="2888" y="18"/>
                </a:cubicBezTo>
                <a:cubicBezTo>
                  <a:pt x="2910" y="6"/>
                  <a:pt x="2935" y="0"/>
                  <a:pt x="2963" y="0"/>
                </a:cubicBezTo>
                <a:cubicBezTo>
                  <a:pt x="2986" y="0"/>
                  <a:pt x="3004" y="2"/>
                  <a:pt x="3017" y="7"/>
                </a:cubicBezTo>
                <a:lnTo>
                  <a:pt x="3017" y="84"/>
                </a:lnTo>
                <a:close/>
                <a:moveTo>
                  <a:pt x="3255" y="603"/>
                </a:moveTo>
                <a:cubicBezTo>
                  <a:pt x="3250" y="607"/>
                  <a:pt x="3240" y="610"/>
                  <a:pt x="3226" y="613"/>
                </a:cubicBezTo>
                <a:cubicBezTo>
                  <a:pt x="3212" y="616"/>
                  <a:pt x="3198" y="617"/>
                  <a:pt x="3185" y="617"/>
                </a:cubicBezTo>
                <a:cubicBezTo>
                  <a:pt x="3106" y="617"/>
                  <a:pt x="3066" y="575"/>
                  <a:pt x="3066" y="489"/>
                </a:cubicBezTo>
                <a:cubicBezTo>
                  <a:pt x="3066" y="277"/>
                  <a:pt x="3066" y="277"/>
                  <a:pt x="3066" y="277"/>
                </a:cubicBezTo>
                <a:cubicBezTo>
                  <a:pt x="2999" y="277"/>
                  <a:pt x="2999" y="277"/>
                  <a:pt x="2999" y="277"/>
                </a:cubicBezTo>
                <a:cubicBezTo>
                  <a:pt x="2999" y="203"/>
                  <a:pt x="2999" y="203"/>
                  <a:pt x="2999" y="203"/>
                </a:cubicBezTo>
                <a:cubicBezTo>
                  <a:pt x="3066" y="203"/>
                  <a:pt x="3066" y="203"/>
                  <a:pt x="3066" y="203"/>
                </a:cubicBezTo>
                <a:cubicBezTo>
                  <a:pt x="3066" y="110"/>
                  <a:pt x="3066" y="110"/>
                  <a:pt x="3066" y="110"/>
                </a:cubicBezTo>
                <a:cubicBezTo>
                  <a:pt x="3158" y="82"/>
                  <a:pt x="3158" y="82"/>
                  <a:pt x="3158" y="82"/>
                </a:cubicBezTo>
                <a:cubicBezTo>
                  <a:pt x="3158" y="203"/>
                  <a:pt x="3158" y="203"/>
                  <a:pt x="3158" y="203"/>
                </a:cubicBezTo>
                <a:cubicBezTo>
                  <a:pt x="3255" y="203"/>
                  <a:pt x="3255" y="203"/>
                  <a:pt x="3255" y="203"/>
                </a:cubicBezTo>
                <a:cubicBezTo>
                  <a:pt x="3255" y="277"/>
                  <a:pt x="3255" y="277"/>
                  <a:pt x="3255" y="277"/>
                </a:cubicBezTo>
                <a:cubicBezTo>
                  <a:pt x="3158" y="277"/>
                  <a:pt x="3158" y="277"/>
                  <a:pt x="3158" y="277"/>
                </a:cubicBezTo>
                <a:cubicBezTo>
                  <a:pt x="3158" y="472"/>
                  <a:pt x="3158" y="472"/>
                  <a:pt x="3158" y="472"/>
                </a:cubicBezTo>
                <a:cubicBezTo>
                  <a:pt x="3158" y="498"/>
                  <a:pt x="3162" y="516"/>
                  <a:pt x="3172" y="527"/>
                </a:cubicBezTo>
                <a:cubicBezTo>
                  <a:pt x="3181" y="537"/>
                  <a:pt x="3195" y="543"/>
                  <a:pt x="3215" y="543"/>
                </a:cubicBezTo>
                <a:cubicBezTo>
                  <a:pt x="3220" y="543"/>
                  <a:pt x="3227" y="542"/>
                  <a:pt x="3235" y="539"/>
                </a:cubicBezTo>
                <a:cubicBezTo>
                  <a:pt x="3243" y="537"/>
                  <a:pt x="3250" y="534"/>
                  <a:pt x="3255" y="530"/>
                </a:cubicBezTo>
                <a:lnTo>
                  <a:pt x="3255" y="603"/>
                </a:lnTo>
                <a:close/>
                <a:moveTo>
                  <a:pt x="284" y="1455"/>
                </a:moveTo>
                <a:cubicBezTo>
                  <a:pt x="215" y="1292"/>
                  <a:pt x="215" y="1292"/>
                  <a:pt x="215" y="1292"/>
                </a:cubicBezTo>
                <a:cubicBezTo>
                  <a:pt x="197" y="1248"/>
                  <a:pt x="171" y="1226"/>
                  <a:pt x="138" y="1226"/>
                </a:cubicBezTo>
                <a:cubicBezTo>
                  <a:pt x="94" y="1226"/>
                  <a:pt x="94" y="1226"/>
                  <a:pt x="94" y="1226"/>
                </a:cubicBezTo>
                <a:cubicBezTo>
                  <a:pt x="94" y="1455"/>
                  <a:pt x="94" y="1455"/>
                  <a:pt x="94" y="1455"/>
                </a:cubicBezTo>
                <a:cubicBezTo>
                  <a:pt x="0" y="1455"/>
                  <a:pt x="0" y="1455"/>
                  <a:pt x="0" y="1455"/>
                </a:cubicBezTo>
                <a:cubicBezTo>
                  <a:pt x="0" y="890"/>
                  <a:pt x="0" y="890"/>
                  <a:pt x="0" y="890"/>
                </a:cubicBezTo>
                <a:cubicBezTo>
                  <a:pt x="183" y="890"/>
                  <a:pt x="183" y="890"/>
                  <a:pt x="183" y="890"/>
                </a:cubicBezTo>
                <a:cubicBezTo>
                  <a:pt x="242" y="890"/>
                  <a:pt x="288" y="903"/>
                  <a:pt x="321" y="930"/>
                </a:cubicBezTo>
                <a:cubicBezTo>
                  <a:pt x="353" y="957"/>
                  <a:pt x="370" y="994"/>
                  <a:pt x="370" y="1042"/>
                </a:cubicBezTo>
                <a:cubicBezTo>
                  <a:pt x="370" y="1082"/>
                  <a:pt x="359" y="1115"/>
                  <a:pt x="337" y="1142"/>
                </a:cubicBezTo>
                <a:cubicBezTo>
                  <a:pt x="315" y="1170"/>
                  <a:pt x="284" y="1189"/>
                  <a:pt x="245" y="1199"/>
                </a:cubicBezTo>
                <a:cubicBezTo>
                  <a:pt x="245" y="1200"/>
                  <a:pt x="245" y="1200"/>
                  <a:pt x="245" y="1200"/>
                </a:cubicBezTo>
                <a:cubicBezTo>
                  <a:pt x="257" y="1204"/>
                  <a:pt x="269" y="1213"/>
                  <a:pt x="281" y="1227"/>
                </a:cubicBezTo>
                <a:cubicBezTo>
                  <a:pt x="293" y="1241"/>
                  <a:pt x="303" y="1255"/>
                  <a:pt x="309" y="1270"/>
                </a:cubicBezTo>
                <a:cubicBezTo>
                  <a:pt x="396" y="1455"/>
                  <a:pt x="396" y="1455"/>
                  <a:pt x="396" y="1455"/>
                </a:cubicBezTo>
                <a:lnTo>
                  <a:pt x="284" y="1455"/>
                </a:lnTo>
                <a:close/>
                <a:moveTo>
                  <a:pt x="271" y="1051"/>
                </a:moveTo>
                <a:cubicBezTo>
                  <a:pt x="271" y="1025"/>
                  <a:pt x="262" y="1005"/>
                  <a:pt x="244" y="990"/>
                </a:cubicBezTo>
                <a:cubicBezTo>
                  <a:pt x="227" y="975"/>
                  <a:pt x="201" y="968"/>
                  <a:pt x="169" y="968"/>
                </a:cubicBezTo>
                <a:cubicBezTo>
                  <a:pt x="94" y="968"/>
                  <a:pt x="94" y="968"/>
                  <a:pt x="94" y="968"/>
                </a:cubicBezTo>
                <a:cubicBezTo>
                  <a:pt x="94" y="1147"/>
                  <a:pt x="94" y="1147"/>
                  <a:pt x="94" y="1147"/>
                </a:cubicBezTo>
                <a:cubicBezTo>
                  <a:pt x="168" y="1147"/>
                  <a:pt x="168" y="1147"/>
                  <a:pt x="168" y="1147"/>
                </a:cubicBezTo>
                <a:cubicBezTo>
                  <a:pt x="198" y="1147"/>
                  <a:pt x="223" y="1138"/>
                  <a:pt x="242" y="1120"/>
                </a:cubicBezTo>
                <a:cubicBezTo>
                  <a:pt x="261" y="1103"/>
                  <a:pt x="271" y="1080"/>
                  <a:pt x="271" y="1051"/>
                </a:cubicBezTo>
                <a:close/>
                <a:moveTo>
                  <a:pt x="485" y="1280"/>
                </a:moveTo>
                <a:cubicBezTo>
                  <a:pt x="487" y="1317"/>
                  <a:pt x="498" y="1345"/>
                  <a:pt x="519" y="1364"/>
                </a:cubicBezTo>
                <a:cubicBezTo>
                  <a:pt x="539" y="1383"/>
                  <a:pt x="568" y="1393"/>
                  <a:pt x="606" y="1393"/>
                </a:cubicBezTo>
                <a:cubicBezTo>
                  <a:pt x="629" y="1393"/>
                  <a:pt x="651" y="1389"/>
                  <a:pt x="672" y="1382"/>
                </a:cubicBezTo>
                <a:cubicBezTo>
                  <a:pt x="693" y="1375"/>
                  <a:pt x="712" y="1366"/>
                  <a:pt x="728" y="1354"/>
                </a:cubicBezTo>
                <a:cubicBezTo>
                  <a:pt x="728" y="1431"/>
                  <a:pt x="728" y="1431"/>
                  <a:pt x="728" y="1431"/>
                </a:cubicBezTo>
                <a:cubicBezTo>
                  <a:pt x="712" y="1441"/>
                  <a:pt x="692" y="1450"/>
                  <a:pt x="666" y="1456"/>
                </a:cubicBezTo>
                <a:cubicBezTo>
                  <a:pt x="640" y="1462"/>
                  <a:pt x="613" y="1465"/>
                  <a:pt x="584" y="1465"/>
                </a:cubicBezTo>
                <a:cubicBezTo>
                  <a:pt x="523" y="1465"/>
                  <a:pt x="476" y="1447"/>
                  <a:pt x="442" y="1410"/>
                </a:cubicBezTo>
                <a:cubicBezTo>
                  <a:pt x="408" y="1374"/>
                  <a:pt x="391" y="1323"/>
                  <a:pt x="391" y="1257"/>
                </a:cubicBezTo>
                <a:cubicBezTo>
                  <a:pt x="391" y="1214"/>
                  <a:pt x="400" y="1176"/>
                  <a:pt x="417" y="1144"/>
                </a:cubicBezTo>
                <a:cubicBezTo>
                  <a:pt x="433" y="1112"/>
                  <a:pt x="456" y="1087"/>
                  <a:pt x="486" y="1069"/>
                </a:cubicBezTo>
                <a:cubicBezTo>
                  <a:pt x="516" y="1051"/>
                  <a:pt x="548" y="1042"/>
                  <a:pt x="584" y="1042"/>
                </a:cubicBezTo>
                <a:cubicBezTo>
                  <a:pt x="639" y="1042"/>
                  <a:pt x="683" y="1059"/>
                  <a:pt x="714" y="1093"/>
                </a:cubicBezTo>
                <a:cubicBezTo>
                  <a:pt x="745" y="1127"/>
                  <a:pt x="760" y="1174"/>
                  <a:pt x="760" y="1235"/>
                </a:cubicBezTo>
                <a:cubicBezTo>
                  <a:pt x="760" y="1280"/>
                  <a:pt x="760" y="1280"/>
                  <a:pt x="760" y="1280"/>
                </a:cubicBezTo>
                <a:lnTo>
                  <a:pt x="485" y="1280"/>
                </a:lnTo>
                <a:close/>
                <a:moveTo>
                  <a:pt x="669" y="1212"/>
                </a:moveTo>
                <a:cubicBezTo>
                  <a:pt x="669" y="1180"/>
                  <a:pt x="662" y="1155"/>
                  <a:pt x="647" y="1138"/>
                </a:cubicBezTo>
                <a:cubicBezTo>
                  <a:pt x="632" y="1121"/>
                  <a:pt x="611" y="1113"/>
                  <a:pt x="584" y="1113"/>
                </a:cubicBezTo>
                <a:cubicBezTo>
                  <a:pt x="559" y="1113"/>
                  <a:pt x="537" y="1122"/>
                  <a:pt x="519" y="1140"/>
                </a:cubicBezTo>
                <a:cubicBezTo>
                  <a:pt x="501" y="1159"/>
                  <a:pt x="490" y="1182"/>
                  <a:pt x="485" y="1212"/>
                </a:cubicBezTo>
                <a:lnTo>
                  <a:pt x="669" y="1212"/>
                </a:lnTo>
                <a:close/>
                <a:moveTo>
                  <a:pt x="1037" y="1455"/>
                </a:moveTo>
                <a:cubicBezTo>
                  <a:pt x="1037" y="1400"/>
                  <a:pt x="1037" y="1400"/>
                  <a:pt x="1037" y="1400"/>
                </a:cubicBezTo>
                <a:cubicBezTo>
                  <a:pt x="1035" y="1400"/>
                  <a:pt x="1035" y="1400"/>
                  <a:pt x="1035" y="1400"/>
                </a:cubicBezTo>
                <a:cubicBezTo>
                  <a:pt x="1007" y="1443"/>
                  <a:pt x="967" y="1465"/>
                  <a:pt x="916" y="1465"/>
                </a:cubicBezTo>
                <a:cubicBezTo>
                  <a:pt x="876" y="1465"/>
                  <a:pt x="845" y="1455"/>
                  <a:pt x="822" y="1433"/>
                </a:cubicBezTo>
                <a:cubicBezTo>
                  <a:pt x="799" y="1411"/>
                  <a:pt x="787" y="1382"/>
                  <a:pt x="787" y="1345"/>
                </a:cubicBezTo>
                <a:cubicBezTo>
                  <a:pt x="787" y="1307"/>
                  <a:pt x="799" y="1277"/>
                  <a:pt x="821" y="1254"/>
                </a:cubicBezTo>
                <a:cubicBezTo>
                  <a:pt x="843" y="1231"/>
                  <a:pt x="876" y="1217"/>
                  <a:pt x="920" y="1212"/>
                </a:cubicBezTo>
                <a:cubicBezTo>
                  <a:pt x="1038" y="1195"/>
                  <a:pt x="1038" y="1195"/>
                  <a:pt x="1038" y="1195"/>
                </a:cubicBezTo>
                <a:cubicBezTo>
                  <a:pt x="1038" y="1140"/>
                  <a:pt x="1012" y="1113"/>
                  <a:pt x="961" y="1113"/>
                </a:cubicBezTo>
                <a:cubicBezTo>
                  <a:pt x="936" y="1113"/>
                  <a:pt x="912" y="1117"/>
                  <a:pt x="889" y="1125"/>
                </a:cubicBezTo>
                <a:cubicBezTo>
                  <a:pt x="866" y="1133"/>
                  <a:pt x="845" y="1144"/>
                  <a:pt x="827" y="1158"/>
                </a:cubicBezTo>
                <a:cubicBezTo>
                  <a:pt x="827" y="1077"/>
                  <a:pt x="827" y="1077"/>
                  <a:pt x="827" y="1077"/>
                </a:cubicBezTo>
                <a:cubicBezTo>
                  <a:pt x="841" y="1068"/>
                  <a:pt x="863" y="1060"/>
                  <a:pt x="892" y="1053"/>
                </a:cubicBezTo>
                <a:cubicBezTo>
                  <a:pt x="921" y="1045"/>
                  <a:pt x="947" y="1042"/>
                  <a:pt x="970" y="1042"/>
                </a:cubicBezTo>
                <a:cubicBezTo>
                  <a:pt x="1022" y="1042"/>
                  <a:pt x="1061" y="1055"/>
                  <a:pt x="1087" y="1082"/>
                </a:cubicBezTo>
                <a:cubicBezTo>
                  <a:pt x="1114" y="1109"/>
                  <a:pt x="1127" y="1148"/>
                  <a:pt x="1127" y="1199"/>
                </a:cubicBezTo>
                <a:cubicBezTo>
                  <a:pt x="1127" y="1455"/>
                  <a:pt x="1127" y="1455"/>
                  <a:pt x="1127" y="1455"/>
                </a:cubicBezTo>
                <a:lnTo>
                  <a:pt x="1037" y="1455"/>
                </a:lnTo>
                <a:close/>
                <a:moveTo>
                  <a:pt x="877" y="1336"/>
                </a:moveTo>
                <a:cubicBezTo>
                  <a:pt x="877" y="1353"/>
                  <a:pt x="883" y="1367"/>
                  <a:pt x="896" y="1378"/>
                </a:cubicBezTo>
                <a:cubicBezTo>
                  <a:pt x="909" y="1388"/>
                  <a:pt x="925" y="1393"/>
                  <a:pt x="944" y="1393"/>
                </a:cubicBezTo>
                <a:cubicBezTo>
                  <a:pt x="971" y="1393"/>
                  <a:pt x="993" y="1384"/>
                  <a:pt x="1011" y="1365"/>
                </a:cubicBezTo>
                <a:cubicBezTo>
                  <a:pt x="1029" y="1347"/>
                  <a:pt x="1038" y="1323"/>
                  <a:pt x="1038" y="1295"/>
                </a:cubicBezTo>
                <a:cubicBezTo>
                  <a:pt x="1038" y="1259"/>
                  <a:pt x="1038" y="1259"/>
                  <a:pt x="1038" y="1259"/>
                </a:cubicBezTo>
                <a:cubicBezTo>
                  <a:pt x="950" y="1270"/>
                  <a:pt x="950" y="1270"/>
                  <a:pt x="950" y="1270"/>
                </a:cubicBezTo>
                <a:cubicBezTo>
                  <a:pt x="923" y="1274"/>
                  <a:pt x="904" y="1281"/>
                  <a:pt x="893" y="1291"/>
                </a:cubicBezTo>
                <a:cubicBezTo>
                  <a:pt x="882" y="1301"/>
                  <a:pt x="877" y="1316"/>
                  <a:pt x="877" y="1336"/>
                </a:cubicBezTo>
                <a:close/>
                <a:moveTo>
                  <a:pt x="1478" y="1455"/>
                </a:moveTo>
                <a:cubicBezTo>
                  <a:pt x="1478" y="1392"/>
                  <a:pt x="1478" y="1392"/>
                  <a:pt x="1478" y="1392"/>
                </a:cubicBezTo>
                <a:cubicBezTo>
                  <a:pt x="1476" y="1392"/>
                  <a:pt x="1476" y="1392"/>
                  <a:pt x="1476" y="1392"/>
                </a:cubicBezTo>
                <a:cubicBezTo>
                  <a:pt x="1448" y="1441"/>
                  <a:pt x="1403" y="1465"/>
                  <a:pt x="1344" y="1465"/>
                </a:cubicBezTo>
                <a:cubicBezTo>
                  <a:pt x="1293" y="1465"/>
                  <a:pt x="1252" y="1447"/>
                  <a:pt x="1222" y="1411"/>
                </a:cubicBezTo>
                <a:cubicBezTo>
                  <a:pt x="1192" y="1375"/>
                  <a:pt x="1177" y="1325"/>
                  <a:pt x="1177" y="1263"/>
                </a:cubicBezTo>
                <a:cubicBezTo>
                  <a:pt x="1177" y="1196"/>
                  <a:pt x="1193" y="1142"/>
                  <a:pt x="1227" y="1102"/>
                </a:cubicBezTo>
                <a:cubicBezTo>
                  <a:pt x="1260" y="1062"/>
                  <a:pt x="1305" y="1042"/>
                  <a:pt x="1362" y="1042"/>
                </a:cubicBezTo>
                <a:cubicBezTo>
                  <a:pt x="1387" y="1042"/>
                  <a:pt x="1410" y="1047"/>
                  <a:pt x="1430" y="1057"/>
                </a:cubicBezTo>
                <a:cubicBezTo>
                  <a:pt x="1449" y="1067"/>
                  <a:pt x="1465" y="1082"/>
                  <a:pt x="1476" y="1102"/>
                </a:cubicBezTo>
                <a:cubicBezTo>
                  <a:pt x="1478" y="1102"/>
                  <a:pt x="1478" y="1102"/>
                  <a:pt x="1478" y="1102"/>
                </a:cubicBezTo>
                <a:cubicBezTo>
                  <a:pt x="1478" y="857"/>
                  <a:pt x="1478" y="857"/>
                  <a:pt x="1478" y="857"/>
                </a:cubicBezTo>
                <a:cubicBezTo>
                  <a:pt x="1569" y="857"/>
                  <a:pt x="1569" y="857"/>
                  <a:pt x="1569" y="857"/>
                </a:cubicBezTo>
                <a:cubicBezTo>
                  <a:pt x="1569" y="1455"/>
                  <a:pt x="1569" y="1455"/>
                  <a:pt x="1569" y="1455"/>
                </a:cubicBezTo>
                <a:lnTo>
                  <a:pt x="1478" y="1455"/>
                </a:lnTo>
                <a:close/>
                <a:moveTo>
                  <a:pt x="1479" y="1219"/>
                </a:moveTo>
                <a:cubicBezTo>
                  <a:pt x="1479" y="1191"/>
                  <a:pt x="1469" y="1167"/>
                  <a:pt x="1450" y="1147"/>
                </a:cubicBezTo>
                <a:cubicBezTo>
                  <a:pt x="1431" y="1126"/>
                  <a:pt x="1408" y="1116"/>
                  <a:pt x="1379" y="1116"/>
                </a:cubicBezTo>
                <a:cubicBezTo>
                  <a:pt x="1345" y="1116"/>
                  <a:pt x="1318" y="1129"/>
                  <a:pt x="1300" y="1154"/>
                </a:cubicBezTo>
                <a:cubicBezTo>
                  <a:pt x="1281" y="1179"/>
                  <a:pt x="1271" y="1215"/>
                  <a:pt x="1271" y="1261"/>
                </a:cubicBezTo>
                <a:cubicBezTo>
                  <a:pt x="1271" y="1301"/>
                  <a:pt x="1281" y="1333"/>
                  <a:pt x="1299" y="1356"/>
                </a:cubicBezTo>
                <a:cubicBezTo>
                  <a:pt x="1318" y="1379"/>
                  <a:pt x="1343" y="1391"/>
                  <a:pt x="1375" y="1391"/>
                </a:cubicBezTo>
                <a:cubicBezTo>
                  <a:pt x="1404" y="1391"/>
                  <a:pt x="1429" y="1379"/>
                  <a:pt x="1449" y="1356"/>
                </a:cubicBezTo>
                <a:cubicBezTo>
                  <a:pt x="1469" y="1333"/>
                  <a:pt x="1479" y="1302"/>
                  <a:pt x="1479" y="1265"/>
                </a:cubicBezTo>
                <a:lnTo>
                  <a:pt x="1479" y="1219"/>
                </a:lnTo>
                <a:close/>
                <a:moveTo>
                  <a:pt x="1684" y="1645"/>
                </a:moveTo>
                <a:cubicBezTo>
                  <a:pt x="1662" y="1645"/>
                  <a:pt x="1643" y="1643"/>
                  <a:pt x="1628" y="1639"/>
                </a:cubicBezTo>
                <a:cubicBezTo>
                  <a:pt x="1628" y="1561"/>
                  <a:pt x="1628" y="1561"/>
                  <a:pt x="1628" y="1561"/>
                </a:cubicBezTo>
                <a:cubicBezTo>
                  <a:pt x="1643" y="1568"/>
                  <a:pt x="1658" y="1571"/>
                  <a:pt x="1673" y="1571"/>
                </a:cubicBezTo>
                <a:cubicBezTo>
                  <a:pt x="1705" y="1571"/>
                  <a:pt x="1729" y="1554"/>
                  <a:pt x="1744" y="1519"/>
                </a:cubicBezTo>
                <a:cubicBezTo>
                  <a:pt x="1771" y="1455"/>
                  <a:pt x="1771" y="1455"/>
                  <a:pt x="1771" y="1455"/>
                </a:cubicBezTo>
                <a:cubicBezTo>
                  <a:pt x="1610" y="1051"/>
                  <a:pt x="1610" y="1051"/>
                  <a:pt x="1610" y="1051"/>
                </a:cubicBezTo>
                <a:cubicBezTo>
                  <a:pt x="1712" y="1051"/>
                  <a:pt x="1712" y="1051"/>
                  <a:pt x="1712" y="1051"/>
                </a:cubicBezTo>
                <a:cubicBezTo>
                  <a:pt x="1807" y="1336"/>
                  <a:pt x="1807" y="1336"/>
                  <a:pt x="1807" y="1336"/>
                </a:cubicBezTo>
                <a:cubicBezTo>
                  <a:pt x="1810" y="1346"/>
                  <a:pt x="1813" y="1359"/>
                  <a:pt x="1816" y="1375"/>
                </a:cubicBezTo>
                <a:cubicBezTo>
                  <a:pt x="1817" y="1375"/>
                  <a:pt x="1817" y="1375"/>
                  <a:pt x="1817" y="1375"/>
                </a:cubicBezTo>
                <a:cubicBezTo>
                  <a:pt x="1827" y="1336"/>
                  <a:pt x="1827" y="1336"/>
                  <a:pt x="1827" y="1336"/>
                </a:cubicBezTo>
                <a:cubicBezTo>
                  <a:pt x="1925" y="1051"/>
                  <a:pt x="1925" y="1051"/>
                  <a:pt x="1925" y="1051"/>
                </a:cubicBezTo>
                <a:cubicBezTo>
                  <a:pt x="2018" y="1051"/>
                  <a:pt x="2018" y="1051"/>
                  <a:pt x="2018" y="1051"/>
                </a:cubicBezTo>
                <a:cubicBezTo>
                  <a:pt x="1842" y="1504"/>
                  <a:pt x="1842" y="1504"/>
                  <a:pt x="1842" y="1504"/>
                </a:cubicBezTo>
                <a:cubicBezTo>
                  <a:pt x="1824" y="1553"/>
                  <a:pt x="1802" y="1589"/>
                  <a:pt x="1775" y="1611"/>
                </a:cubicBezTo>
                <a:cubicBezTo>
                  <a:pt x="1749" y="1634"/>
                  <a:pt x="1719" y="1645"/>
                  <a:pt x="1684" y="16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Segoe UI" panose="020B0502040204020203" pitchFamily="34" charset="0"/>
              <a:ea typeface="微软雅黑" panose="020B0503020204020204" pitchFamily="34" charset="-122"/>
            </a:endParaRPr>
          </a:p>
        </p:txBody>
      </p:sp>
      <p:pic>
        <p:nvPicPr>
          <p:cNvPr id="10" name="Picture 9">
            <a:extLst>
              <a:ext uri="{FF2B5EF4-FFF2-40B4-BE49-F238E27FC236}">
                <a16:creationId xmlns:a16="http://schemas.microsoft.com/office/drawing/2014/main" id="{414AD803-1FD5-4461-AD35-4D4DB70E3A09}"/>
              </a:ext>
              <a:ext uri="{C183D7F6-B498-43B3-948B-1728B52AA6E4}">
                <adec:decorative xmlns:adec="http://schemas.microsoft.com/office/drawing/2017/decorative" val="1"/>
              </a:ext>
            </a:extLst>
          </p:cNvPr>
          <p:cNvPicPr>
            <a:picLocks noChangeAspect="1"/>
          </p:cNvPicPr>
          <p:nvPr/>
        </p:nvPicPr>
        <p:blipFill rotWithShape="1">
          <a:blip r:embed="rId3"/>
          <a:srcRect t="11809" r="3579" b="17467"/>
          <a:stretch/>
        </p:blipFill>
        <p:spPr>
          <a:xfrm>
            <a:off x="5958586" y="-1"/>
            <a:ext cx="6233414" cy="6858001"/>
          </a:xfrm>
          <a:prstGeom prst="rect">
            <a:avLst/>
          </a:prstGeom>
        </p:spPr>
      </p:pic>
    </p:spTree>
    <p:extLst>
      <p:ext uri="{BB962C8B-B14F-4D97-AF65-F5344CB8AC3E}">
        <p14:creationId xmlns:p14="http://schemas.microsoft.com/office/powerpoint/2010/main" val="35776557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6" name="TextBox 5">
            <a:extLst>
              <a:ext uri="{FF2B5EF4-FFF2-40B4-BE49-F238E27FC236}">
                <a16:creationId xmlns:a16="http://schemas.microsoft.com/office/drawing/2014/main" id="{55172CF2-8949-41D2-A849-0D7A7B2175D6}"/>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
        <p:nvSpPr>
          <p:cNvPr id="8" name="Text Placeholder 16">
            <a:extLst>
              <a:ext uri="{FF2B5EF4-FFF2-40B4-BE49-F238E27FC236}">
                <a16:creationId xmlns:a16="http://schemas.microsoft.com/office/drawing/2014/main" id="{8C8FE31B-78EE-49BB-83BA-C27F01056949}"/>
              </a:ext>
            </a:extLst>
          </p:cNvPr>
          <p:cNvSpPr>
            <a:spLocks noGrp="1"/>
          </p:cNvSpPr>
          <p:nvPr>
            <p:ph type="body" sz="quarter" idx="13" hasCustomPrompt="1"/>
          </p:nvPr>
        </p:nvSpPr>
        <p:spPr>
          <a:xfrm>
            <a:off x="8408988" y="589607"/>
            <a:ext cx="3200400" cy="457200"/>
          </a:xfrm>
        </p:spPr>
        <p:txBody>
          <a:bodyPr lIns="0" tIns="0" rIns="0" bIns="0"/>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t>Session code</a:t>
            </a:r>
          </a:p>
        </p:txBody>
      </p:sp>
    </p:spTree>
    <p:extLst>
      <p:ext uri="{BB962C8B-B14F-4D97-AF65-F5344CB8AC3E}">
        <p14:creationId xmlns:p14="http://schemas.microsoft.com/office/powerpoint/2010/main" val="4258560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a:extLst>
              <a:ext uri="{FF2B5EF4-FFF2-40B4-BE49-F238E27FC236}">
                <a16:creationId xmlns:a16="http://schemas.microsoft.com/office/drawing/2014/main" id="{523C46B0-B5A4-4CF0-8CF6-AEFC88BC846A}"/>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403455993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67AFE834-965D-46BB-AD35-6485534E837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12597965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E6DD86A3-370B-4B16-8C94-A5F62AE9207E}"/>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18447198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Box 4">
            <a:extLst>
              <a:ext uri="{FF2B5EF4-FFF2-40B4-BE49-F238E27FC236}">
                <a16:creationId xmlns:a16="http://schemas.microsoft.com/office/drawing/2014/main" id="{1C08635B-C0DD-495F-B861-310107245327}"/>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19661868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1538084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
        <p:nvSpPr>
          <p:cNvPr id="3" name="TextBox 2">
            <a:extLst>
              <a:ext uri="{FF2B5EF4-FFF2-40B4-BE49-F238E27FC236}">
                <a16:creationId xmlns:a16="http://schemas.microsoft.com/office/drawing/2014/main" id="{918F250C-1973-44C9-969A-F234C50A6682}"/>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391422378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D5483FF-8A1C-4A5D-8C77-461D48701F35}"/>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8" name="Picture 7">
            <a:extLst>
              <a:ext uri="{FF2B5EF4-FFF2-40B4-BE49-F238E27FC236}">
                <a16:creationId xmlns:a16="http://schemas.microsoft.com/office/drawing/2014/main" id="{A3DAB50B-5EC8-4B34-AC71-D14D9E2A9609}"/>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6" name="TextBox 5">
            <a:extLst>
              <a:ext uri="{FF2B5EF4-FFF2-40B4-BE49-F238E27FC236}">
                <a16:creationId xmlns:a16="http://schemas.microsoft.com/office/drawing/2014/main" id="{4608AE61-1E2A-44F6-AA70-26B8856E071F}"/>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390580900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9429443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pic>
        <p:nvPicPr>
          <p:cNvPr id="6" name="Picture 5">
            <a:extLst>
              <a:ext uri="{FF2B5EF4-FFF2-40B4-BE49-F238E27FC236}">
                <a16:creationId xmlns:a16="http://schemas.microsoft.com/office/drawing/2014/main" id="{94CFD0E0-1625-4117-8F11-2251437741C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12B0A8A0-01D8-444A-B0DE-A28AE7708E1D}"/>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26204058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TextBox 4">
            <a:extLst>
              <a:ext uri="{FF2B5EF4-FFF2-40B4-BE49-F238E27FC236}">
                <a16:creationId xmlns:a16="http://schemas.microsoft.com/office/drawing/2014/main" id="{60C38699-A815-46DF-8683-AD9D70C457F0}"/>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pic>
        <p:nvPicPr>
          <p:cNvPr id="6" name="Picture 5">
            <a:extLst>
              <a:ext uri="{FF2B5EF4-FFF2-40B4-BE49-F238E27FC236}">
                <a16:creationId xmlns:a16="http://schemas.microsoft.com/office/drawing/2014/main" id="{02CD22C3-9CBF-447D-924C-78F5E388080A}"/>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637006" y="5166804"/>
            <a:ext cx="1401355" cy="1406545"/>
          </a:xfrm>
          <a:prstGeom prst="rect">
            <a:avLst/>
          </a:prstGeom>
        </p:spPr>
      </p:pic>
      <p:pic>
        <p:nvPicPr>
          <p:cNvPr id="7" name="Picture 6">
            <a:extLst>
              <a:ext uri="{FF2B5EF4-FFF2-40B4-BE49-F238E27FC236}">
                <a16:creationId xmlns:a16="http://schemas.microsoft.com/office/drawing/2014/main" id="{51B93FF3-2504-4A0A-96C9-427F96655F8B}"/>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10496596" y="290456"/>
            <a:ext cx="1406545" cy="1406545"/>
          </a:xfrm>
          <a:prstGeom prst="rect">
            <a:avLst/>
          </a:prstGeom>
        </p:spPr>
      </p:pic>
      <p:sp>
        <p:nvSpPr>
          <p:cNvPr id="8" name="Picture Placeholder" descr="This photo is a 'placeholder' only. Drag or drop your photo here, or click and tap the center to insert a photo.">
            <a:extLst>
              <a:ext uri="{FF2B5EF4-FFF2-40B4-BE49-F238E27FC236}">
                <a16:creationId xmlns:a16="http://schemas.microsoft.com/office/drawing/2014/main" id="{1A908A13-5B22-4076-BA35-F9D142DACCE0}"/>
              </a:ext>
            </a:extLst>
          </p:cNvPr>
          <p:cNvSpPr>
            <a:spLocks noGrp="1" noChangeAspect="1"/>
          </p:cNvSpPr>
          <p:nvPr>
            <p:ph type="pic" sz="quarter" idx="11" hasCustomPrompt="1"/>
          </p:nvPr>
        </p:nvSpPr>
        <p:spPr bwMode="gray">
          <a:xfrm>
            <a:off x="5914548" y="563892"/>
            <a:ext cx="5724144" cy="5724144"/>
          </a:xfrm>
          <a:blipFill>
            <a:blip r:embed="rId4"/>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294908808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Square Photo 3">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TextBox 4">
            <a:extLst>
              <a:ext uri="{FF2B5EF4-FFF2-40B4-BE49-F238E27FC236}">
                <a16:creationId xmlns:a16="http://schemas.microsoft.com/office/drawing/2014/main" id="{BBC474B0-6F8A-4527-A5FC-DE370B59C943}"/>
              </a:ext>
            </a:extLst>
          </p:cNvPr>
          <p:cNvSpPr txBox="1"/>
          <p:nvPr/>
        </p:nvSpPr>
        <p:spPr>
          <a:xfrm>
            <a:off x="584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
        <p:nvSpPr>
          <p:cNvPr id="8" name="Picture Placeholder" descr="This photo is a 'placeholder' only. Drag or drop your photo here, or click and tap the center to insert a photo.">
            <a:extLst>
              <a:ext uri="{FF2B5EF4-FFF2-40B4-BE49-F238E27FC236}">
                <a16:creationId xmlns:a16="http://schemas.microsoft.com/office/drawing/2014/main" id="{343FD7BD-9F1A-4633-AC61-870322FCD426}"/>
              </a:ext>
            </a:extLst>
          </p:cNvPr>
          <p:cNvSpPr>
            <a:spLocks noGrp="1" noChangeAspect="1"/>
          </p:cNvSpPr>
          <p:nvPr>
            <p:ph type="pic" sz="quarter" idx="11" hasCustomPrompt="1"/>
          </p:nvPr>
        </p:nvSpPr>
        <p:spPr bwMode="gray">
          <a:xfrm>
            <a:off x="5625529" y="292608"/>
            <a:ext cx="6272784" cy="6272784"/>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157749949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5" name="TextBox 4">
            <a:extLst>
              <a:ext uri="{FF2B5EF4-FFF2-40B4-BE49-F238E27FC236}">
                <a16:creationId xmlns:a16="http://schemas.microsoft.com/office/drawing/2014/main" id="{98157016-2979-4ABA-B2ED-33A7582D68F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72897340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Tree>
    <p:extLst>
      <p:ext uri="{BB962C8B-B14F-4D97-AF65-F5344CB8AC3E}">
        <p14:creationId xmlns:p14="http://schemas.microsoft.com/office/powerpoint/2010/main" val="228243016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7" name="TextBox 6">
            <a:extLst>
              <a:ext uri="{FF2B5EF4-FFF2-40B4-BE49-F238E27FC236}">
                <a16:creationId xmlns:a16="http://schemas.microsoft.com/office/drawing/2014/main" id="{1B28AF1D-BAC8-4480-8E8D-9C72BBB7CF5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282000317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4" name="TextBox 13">
            <a:extLst>
              <a:ext uri="{FF2B5EF4-FFF2-40B4-BE49-F238E27FC236}">
                <a16:creationId xmlns:a16="http://schemas.microsoft.com/office/drawing/2014/main" id="{CDB6A170-31B0-4B7A-9E80-BC461A6C25D7}"/>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396744529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16" name="TextBox 15">
            <a:extLst>
              <a:ext uri="{FF2B5EF4-FFF2-40B4-BE49-F238E27FC236}">
                <a16:creationId xmlns:a16="http://schemas.microsoft.com/office/drawing/2014/main" id="{C9A03A1B-DC26-4C7A-B4A8-14CF66851FFF}"/>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78467940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a:latin typeface="Segoe UI" panose="020B0502040204020203" pitchFamily="34" charset="0"/>
                <a:ea typeface="微软雅黑" panose="020B0503020204020204" pitchFamily="34" charset="-122"/>
              </a:rPr>
              <a:t>Drag &amp; drop a screenshot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here or click or tap icon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below to insert </a:t>
            </a:r>
          </a:p>
        </p:txBody>
      </p:sp>
      <p:sp>
        <p:nvSpPr>
          <p:cNvPr id="5" name="TextBox 4">
            <a:extLst>
              <a:ext uri="{FF2B5EF4-FFF2-40B4-BE49-F238E27FC236}">
                <a16:creationId xmlns:a16="http://schemas.microsoft.com/office/drawing/2014/main" id="{272386A9-F950-4490-BCED-202D3722652F}"/>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3527561850"/>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551D233-6F8A-453D-AB33-CA6F7D4D4FD9}"/>
              </a:ext>
            </a:extLst>
          </p:cNvPr>
          <p:cNvSpPr txBox="1"/>
          <p:nvPr/>
        </p:nvSpPr>
        <p:spPr>
          <a:xfrm>
            <a:off x="4648200"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1755243781"/>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954873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40151394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
        <p:nvSpPr>
          <p:cNvPr id="6" name="TextBox 5">
            <a:extLst>
              <a:ext uri="{FF2B5EF4-FFF2-40B4-BE49-F238E27FC236}">
                <a16:creationId xmlns:a16="http://schemas.microsoft.com/office/drawing/2014/main" id="{9AE46A67-6A63-41F9-A6E2-3792133F2FCC}"/>
              </a:ext>
            </a:extLst>
          </p:cNvPr>
          <p:cNvSpPr txBox="1"/>
          <p:nvPr/>
        </p:nvSpPr>
        <p:spPr>
          <a:xfrm>
            <a:off x="4938315"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92890401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AC92D28-5D28-4AEB-BFEA-F6A5F00D48E2}"/>
              </a:ext>
            </a:extLst>
          </p:cNvPr>
          <p:cNvSpPr txBox="1"/>
          <p:nvPr/>
        </p:nvSpPr>
        <p:spPr>
          <a:xfrm>
            <a:off x="4941888"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4859199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3A80AAD6-0B67-4551-8E09-5CC8B341A820}"/>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13749793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
        <p:nvSpPr>
          <p:cNvPr id="4" name="TextBox 3">
            <a:extLst>
              <a:ext uri="{FF2B5EF4-FFF2-40B4-BE49-F238E27FC236}">
                <a16:creationId xmlns:a16="http://schemas.microsoft.com/office/drawing/2014/main" id="{86A9DFCC-781C-459D-AE29-71C69B84DE48}"/>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32564553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7941EE98-1D5E-42BA-AC44-9CC0B043C811}"/>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1005606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
        <p:nvSpPr>
          <p:cNvPr id="3" name="TextBox 2">
            <a:extLst>
              <a:ext uri="{FF2B5EF4-FFF2-40B4-BE49-F238E27FC236}">
                <a16:creationId xmlns:a16="http://schemas.microsoft.com/office/drawing/2014/main" id="{CF645DA7-B742-4854-BE09-96D9E884426C}"/>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3298969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0D5E06-84D0-4280-8263-0CDB2F5832E4}"/>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262799286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2214F6-AD52-4A0A-B088-BDFE743DD0BE}"/>
              </a:ext>
            </a:extLst>
          </p:cNvPr>
          <p:cNvSpPr txBox="1"/>
          <p:nvPr/>
        </p:nvSpPr>
        <p:spPr>
          <a:xfrm>
            <a:off x="5111147" y="6471980"/>
            <a:ext cx="1969706" cy="184666"/>
          </a:xfrm>
          <a:prstGeom prst="rect">
            <a:avLst/>
          </a:prstGeom>
          <a:noFill/>
        </p:spPr>
        <p:txBody>
          <a:bodyPr wrap="square" lIns="0" tIns="0" rIns="0" bIns="0" rtlCol="0" anchor="ctr">
            <a:spAutoFit/>
          </a:bodyPr>
          <a:lstStyle/>
          <a:p>
            <a:pPr algn="ctr"/>
            <a:r>
              <a:rPr lang="en-US" sz="1200">
                <a:gradFill>
                  <a:gsLst>
                    <a:gs pos="2917">
                      <a:schemeClr val="tx1">
                        <a:alpha val="25000"/>
                      </a:schemeClr>
                    </a:gs>
                    <a:gs pos="30000">
                      <a:schemeClr val="tx1">
                        <a:alpha val="25000"/>
                      </a:schemeClr>
                    </a:gs>
                  </a:gsLst>
                  <a:lin ang="5400000" scaled="0"/>
                </a:gradFill>
                <a:latin typeface="Segoe UI Semibold" panose="020B0702040204020203" pitchFamily="34" charset="0"/>
                <a:ea typeface="微软雅黑" panose="020B0503020204020204" pitchFamily="34" charset="-122"/>
              </a:rPr>
              <a:t>MICROSOFT CONFIDENTIAL</a:t>
            </a:r>
          </a:p>
        </p:txBody>
      </p:sp>
    </p:spTree>
    <p:extLst>
      <p:ext uri="{BB962C8B-B14F-4D97-AF65-F5344CB8AC3E}">
        <p14:creationId xmlns:p14="http://schemas.microsoft.com/office/powerpoint/2010/main" val="112160139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1328059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98668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latin typeface="Segoe UI" panose="020B0502040204020203" pitchFamily="34" charset="0"/>
                <a:ea typeface="微软雅黑" panose="020B0503020204020204" pitchFamily="34" charset="-122"/>
                <a:cs typeface="Segoe UI" pitchFamily="34" charset="0"/>
              </a:rPr>
              <a:t>© Copyright Microsoft Corporation. All rights reserved. </a:t>
            </a:r>
          </a:p>
        </p:txBody>
      </p:sp>
    </p:spTree>
    <p:extLst>
      <p:ext uri="{BB962C8B-B14F-4D97-AF65-F5344CB8AC3E}">
        <p14:creationId xmlns:p14="http://schemas.microsoft.com/office/powerpoint/2010/main" val="27059254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7778499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Title Only dark">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lvl1pPr>
          </a:lstStyle>
          <a:p>
            <a:r>
              <a:rPr lang="en-US"/>
              <a:t>Click to edit Master title style</a:t>
            </a:r>
          </a:p>
        </p:txBody>
      </p:sp>
    </p:spTree>
    <p:extLst>
      <p:ext uri="{BB962C8B-B14F-4D97-AF65-F5344CB8AC3E}">
        <p14:creationId xmlns:p14="http://schemas.microsoft.com/office/powerpoint/2010/main" val="17414918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Blank ligh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029337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3A686-3EB4-419D-91BF-1696B702FBB3}"/>
              </a:ext>
            </a:extLst>
          </p:cNvPr>
          <p:cNvSpPr>
            <a:spLocks noGrp="1"/>
          </p:cNvSpPr>
          <p:nvPr>
            <p:ph type="title"/>
          </p:nvPr>
        </p:nvSpPr>
        <p:spPr>
          <a:xfrm>
            <a:off x="381000" y="18255"/>
            <a:ext cx="10515600" cy="1325563"/>
          </a:xfrm>
        </p:spPr>
        <p:txBody>
          <a:bodyPr>
            <a:normAutofit/>
          </a:bodyPr>
          <a:lstStyle>
            <a:lvl1pPr>
              <a:defRPr sz="2400">
                <a:latin typeface="Segoe UI Semibold" panose="020B0702040204020203" pitchFamily="34" charset="0"/>
                <a:cs typeface="Segoe UI Semibold" panose="020B0702040204020203" pitchFamily="34" charset="0"/>
              </a:defRPr>
            </a:lvl1pPr>
          </a:lstStyle>
          <a:p>
            <a:r>
              <a:rPr lang="en-US"/>
              <a:t>Click to edit Master title style</a:t>
            </a:r>
          </a:p>
        </p:txBody>
      </p:sp>
      <p:sp>
        <p:nvSpPr>
          <p:cNvPr id="3" name="Content Placeholder 2">
            <a:extLst>
              <a:ext uri="{FF2B5EF4-FFF2-40B4-BE49-F238E27FC236}">
                <a16:creationId xmlns:a16="http://schemas.microsoft.com/office/drawing/2014/main" id="{461531D4-5D15-4D37-A0C1-8E4D14BEA485}"/>
              </a:ext>
            </a:extLst>
          </p:cNvPr>
          <p:cNvSpPr>
            <a:spLocks noGrp="1"/>
          </p:cNvSpPr>
          <p:nvPr>
            <p:ph idx="1"/>
          </p:nvPr>
        </p:nvSpPr>
        <p:spPr>
          <a:xfrm>
            <a:off x="381000" y="1559169"/>
            <a:ext cx="10972800" cy="46177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1E0675-D847-4AAE-B171-E7EA3CE3D9A1}"/>
              </a:ext>
            </a:extLst>
          </p:cNvPr>
          <p:cNvSpPr>
            <a:spLocks noGrp="1"/>
          </p:cNvSpPr>
          <p:nvPr>
            <p:ph type="dt" sz="half" idx="10"/>
          </p:nvPr>
        </p:nvSpPr>
        <p:spPr/>
        <p:txBody>
          <a:bodyPr/>
          <a:lstStyle/>
          <a:p>
            <a:fld id="{E95ED419-13FD-4511-A1AF-B0C1C92D3E0E}" type="datetimeFigureOut">
              <a:rPr lang="en-US" smtClean="0">
                <a:latin typeface="Segoe UI" panose="020B0502040204020203" pitchFamily="34" charset="0"/>
                <a:ea typeface="微软雅黑" panose="020B0503020204020204" pitchFamily="34" charset="-122"/>
              </a:rPr>
              <a:t>8/21/2020</a:t>
            </a:fld>
            <a:endParaRPr lang="en-US">
              <a:latin typeface="Segoe UI" panose="020B0502040204020203" pitchFamily="34" charset="0"/>
              <a:ea typeface="微软雅黑" panose="020B0503020204020204" pitchFamily="34" charset="-122"/>
            </a:endParaRPr>
          </a:p>
        </p:txBody>
      </p:sp>
      <p:sp>
        <p:nvSpPr>
          <p:cNvPr id="5" name="Footer Placeholder 4">
            <a:extLst>
              <a:ext uri="{FF2B5EF4-FFF2-40B4-BE49-F238E27FC236}">
                <a16:creationId xmlns:a16="http://schemas.microsoft.com/office/drawing/2014/main" id="{9E4D414A-2BBD-4151-9BEC-6DAFC72E3D70}"/>
              </a:ext>
            </a:extLst>
          </p:cNvPr>
          <p:cNvSpPr>
            <a:spLocks noGrp="1"/>
          </p:cNvSpPr>
          <p:nvPr>
            <p:ph type="ftr" sz="quarter" idx="11"/>
          </p:nvPr>
        </p:nvSpPr>
        <p:spPr/>
        <p:txBody>
          <a:bodyPr/>
          <a:lstStyle/>
          <a:p>
            <a:endParaRPr lang="en-US">
              <a:latin typeface="Segoe UI" panose="020B0502040204020203" pitchFamily="34" charset="0"/>
              <a:ea typeface="微软雅黑" panose="020B0503020204020204" pitchFamily="34" charset="-122"/>
            </a:endParaRPr>
          </a:p>
        </p:txBody>
      </p:sp>
      <p:sp>
        <p:nvSpPr>
          <p:cNvPr id="6" name="Slide Number Placeholder 5">
            <a:extLst>
              <a:ext uri="{FF2B5EF4-FFF2-40B4-BE49-F238E27FC236}">
                <a16:creationId xmlns:a16="http://schemas.microsoft.com/office/drawing/2014/main" id="{89158530-F5CC-46BA-9C78-B05D8C6F1C1C}"/>
              </a:ext>
            </a:extLst>
          </p:cNvPr>
          <p:cNvSpPr>
            <a:spLocks noGrp="1"/>
          </p:cNvSpPr>
          <p:nvPr>
            <p:ph type="sldNum" sz="quarter" idx="12"/>
          </p:nvPr>
        </p:nvSpPr>
        <p:spPr/>
        <p:txBody>
          <a:bodyPr/>
          <a:lstStyle/>
          <a:p>
            <a:fld id="{7E85362D-5068-467B-A8EF-57088B9F4B3F}" type="slidenum">
              <a:rPr lang="en-US" smtClean="0">
                <a:latin typeface="Segoe UI" panose="020B0502040204020203" pitchFamily="34" charset="0"/>
                <a:ea typeface="微软雅黑" panose="020B0503020204020204" pitchFamily="34" charset="-122"/>
              </a:rPr>
              <a:t>‹#›</a:t>
            </a:fld>
            <a:endParaRPr lang="en-US">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255837441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women sitting on a couch talking. One women is looking at her laptop.&#10;&#10;Description automatically generated">
            <a:extLst>
              <a:ext uri="{FF2B5EF4-FFF2-40B4-BE49-F238E27FC236}">
                <a16:creationId xmlns:a16="http://schemas.microsoft.com/office/drawing/2014/main" id="{0294EAC0-E3A1-4636-8A23-8227C90F205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6733281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women sitting on a couch talking. One women is looking at her laptop.&#10;&#10;Description automatically generated">
            <a:extLst>
              <a:ext uri="{FF2B5EF4-FFF2-40B4-BE49-F238E27FC236}">
                <a16:creationId xmlns:a16="http://schemas.microsoft.com/office/drawing/2014/main" id="{2A4D8415-67B6-4F15-908E-EF23065795A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25661745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6229203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78239213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86646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4922898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333059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116547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54542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4923404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3861337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Tree>
    <p:extLst>
      <p:ext uri="{BB962C8B-B14F-4D97-AF65-F5344CB8AC3E}">
        <p14:creationId xmlns:p14="http://schemas.microsoft.com/office/powerpoint/2010/main" val="409462730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Tree>
    <p:extLst>
      <p:ext uri="{BB962C8B-B14F-4D97-AF65-F5344CB8AC3E}">
        <p14:creationId xmlns:p14="http://schemas.microsoft.com/office/powerpoint/2010/main" val="29266261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403233379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3554139112"/>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latin typeface="Segoe UI" panose="020B0502040204020203" pitchFamily="34" charset="0"/>
                <a:ea typeface="微软雅黑" panose="020B0503020204020204" pitchFamily="34" charset="-122"/>
              </a:rPr>
              <a:t>Drag &amp; drop your photo here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or click or tap icon below </a:t>
            </a:r>
            <a:br>
              <a:rPr lang="en-US">
                <a:latin typeface="Segoe UI" panose="020B0502040204020203" pitchFamily="34" charset="0"/>
                <a:ea typeface="微软雅黑" panose="020B0503020204020204" pitchFamily="34" charset="-122"/>
              </a:rPr>
            </a:br>
            <a:r>
              <a:rPr lang="en-US">
                <a:latin typeface="Segoe UI" panose="020B0502040204020203" pitchFamily="34" charset="0"/>
                <a:ea typeface="微软雅黑" panose="020B0503020204020204" pitchFamily="34" charset="-122"/>
              </a:rPr>
              <a:t>to insert</a:t>
            </a:r>
          </a:p>
        </p:txBody>
      </p:sp>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Tree>
    <p:extLst>
      <p:ext uri="{BB962C8B-B14F-4D97-AF65-F5344CB8AC3E}">
        <p14:creationId xmlns:p14="http://schemas.microsoft.com/office/powerpoint/2010/main" val="127889421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63.xml"/><Relationship Id="rId18" Type="http://schemas.openxmlformats.org/officeDocument/2006/relationships/slideLayout" Target="../slideLayouts/slideLayout68.xml"/><Relationship Id="rId26" Type="http://schemas.openxmlformats.org/officeDocument/2006/relationships/slideLayout" Target="../slideLayouts/slideLayout76.xml"/><Relationship Id="rId3" Type="http://schemas.openxmlformats.org/officeDocument/2006/relationships/slideLayout" Target="../slideLayouts/slideLayout53.xml"/><Relationship Id="rId21" Type="http://schemas.openxmlformats.org/officeDocument/2006/relationships/slideLayout" Target="../slideLayouts/slideLayout71.xml"/><Relationship Id="rId34" Type="http://schemas.openxmlformats.org/officeDocument/2006/relationships/slideLayout" Target="../slideLayouts/slideLayout84.xml"/><Relationship Id="rId7" Type="http://schemas.openxmlformats.org/officeDocument/2006/relationships/slideLayout" Target="../slideLayouts/slideLayout57.xml"/><Relationship Id="rId12" Type="http://schemas.openxmlformats.org/officeDocument/2006/relationships/slideLayout" Target="../slideLayouts/slideLayout62.xml"/><Relationship Id="rId17" Type="http://schemas.openxmlformats.org/officeDocument/2006/relationships/slideLayout" Target="../slideLayouts/slideLayout67.xml"/><Relationship Id="rId25" Type="http://schemas.openxmlformats.org/officeDocument/2006/relationships/slideLayout" Target="../slideLayouts/slideLayout75.xml"/><Relationship Id="rId33" Type="http://schemas.openxmlformats.org/officeDocument/2006/relationships/slideLayout" Target="../slideLayouts/slideLayout83.xml"/><Relationship Id="rId2" Type="http://schemas.openxmlformats.org/officeDocument/2006/relationships/slideLayout" Target="../slideLayouts/slideLayout52.xml"/><Relationship Id="rId16" Type="http://schemas.openxmlformats.org/officeDocument/2006/relationships/slideLayout" Target="../slideLayouts/slideLayout66.xml"/><Relationship Id="rId20" Type="http://schemas.openxmlformats.org/officeDocument/2006/relationships/slideLayout" Target="../slideLayouts/slideLayout70.xml"/><Relationship Id="rId29" Type="http://schemas.openxmlformats.org/officeDocument/2006/relationships/slideLayout" Target="../slideLayouts/slideLayout79.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24" Type="http://schemas.openxmlformats.org/officeDocument/2006/relationships/slideLayout" Target="../slideLayouts/slideLayout74.xml"/><Relationship Id="rId32" Type="http://schemas.openxmlformats.org/officeDocument/2006/relationships/slideLayout" Target="../slideLayouts/slideLayout82.xml"/><Relationship Id="rId5" Type="http://schemas.openxmlformats.org/officeDocument/2006/relationships/slideLayout" Target="../slideLayouts/slideLayout55.xml"/><Relationship Id="rId15" Type="http://schemas.openxmlformats.org/officeDocument/2006/relationships/slideLayout" Target="../slideLayouts/slideLayout65.xml"/><Relationship Id="rId23" Type="http://schemas.openxmlformats.org/officeDocument/2006/relationships/slideLayout" Target="../slideLayouts/slideLayout73.xml"/><Relationship Id="rId28" Type="http://schemas.openxmlformats.org/officeDocument/2006/relationships/slideLayout" Target="../slideLayouts/slideLayout78.xml"/><Relationship Id="rId36" Type="http://schemas.openxmlformats.org/officeDocument/2006/relationships/image" Target="../media/image1.emf"/><Relationship Id="rId10" Type="http://schemas.openxmlformats.org/officeDocument/2006/relationships/slideLayout" Target="../slideLayouts/slideLayout60.xml"/><Relationship Id="rId19" Type="http://schemas.openxmlformats.org/officeDocument/2006/relationships/slideLayout" Target="../slideLayouts/slideLayout69.xml"/><Relationship Id="rId31" Type="http://schemas.openxmlformats.org/officeDocument/2006/relationships/slideLayout" Target="../slideLayouts/slideLayout81.xml"/><Relationship Id="rId4" Type="http://schemas.openxmlformats.org/officeDocument/2006/relationships/slideLayout" Target="../slideLayouts/slideLayout54.xml"/><Relationship Id="rId9" Type="http://schemas.openxmlformats.org/officeDocument/2006/relationships/slideLayout" Target="../slideLayouts/slideLayout59.xml"/><Relationship Id="rId14" Type="http://schemas.openxmlformats.org/officeDocument/2006/relationships/slideLayout" Target="../slideLayouts/slideLayout64.xml"/><Relationship Id="rId22" Type="http://schemas.openxmlformats.org/officeDocument/2006/relationships/slideLayout" Target="../slideLayouts/slideLayout72.xml"/><Relationship Id="rId27" Type="http://schemas.openxmlformats.org/officeDocument/2006/relationships/slideLayout" Target="../slideLayouts/slideLayout77.xml"/><Relationship Id="rId30" Type="http://schemas.openxmlformats.org/officeDocument/2006/relationships/slideLayout" Target="../slideLayouts/slideLayout80.xml"/><Relationship Id="rId35" Type="http://schemas.openxmlformats.org/officeDocument/2006/relationships/theme" Target="../theme/theme2.xml"/><Relationship Id="rId8" Type="http://schemas.openxmlformats.org/officeDocument/2006/relationships/slideLayout" Target="../slideLayouts/slideLayout58.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97.xml"/><Relationship Id="rId18" Type="http://schemas.openxmlformats.org/officeDocument/2006/relationships/slideLayout" Target="../slideLayouts/slideLayout102.xml"/><Relationship Id="rId26" Type="http://schemas.openxmlformats.org/officeDocument/2006/relationships/slideLayout" Target="../slideLayouts/slideLayout110.xml"/><Relationship Id="rId39" Type="http://schemas.openxmlformats.org/officeDocument/2006/relationships/slideLayout" Target="../slideLayouts/slideLayout123.xml"/><Relationship Id="rId21" Type="http://schemas.openxmlformats.org/officeDocument/2006/relationships/slideLayout" Target="../slideLayouts/slideLayout105.xml"/><Relationship Id="rId34" Type="http://schemas.openxmlformats.org/officeDocument/2006/relationships/slideLayout" Target="../slideLayouts/slideLayout118.xml"/><Relationship Id="rId42" Type="http://schemas.openxmlformats.org/officeDocument/2006/relationships/slideLayout" Target="../slideLayouts/slideLayout126.xml"/><Relationship Id="rId7" Type="http://schemas.openxmlformats.org/officeDocument/2006/relationships/slideLayout" Target="../slideLayouts/slideLayout91.xml"/><Relationship Id="rId2" Type="http://schemas.openxmlformats.org/officeDocument/2006/relationships/slideLayout" Target="../slideLayouts/slideLayout86.xml"/><Relationship Id="rId16" Type="http://schemas.openxmlformats.org/officeDocument/2006/relationships/slideLayout" Target="../slideLayouts/slideLayout100.xml"/><Relationship Id="rId20" Type="http://schemas.openxmlformats.org/officeDocument/2006/relationships/slideLayout" Target="../slideLayouts/slideLayout104.xml"/><Relationship Id="rId29" Type="http://schemas.openxmlformats.org/officeDocument/2006/relationships/slideLayout" Target="../slideLayouts/slideLayout113.xml"/><Relationship Id="rId41" Type="http://schemas.openxmlformats.org/officeDocument/2006/relationships/slideLayout" Target="../slideLayouts/slideLayout125.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24" Type="http://schemas.openxmlformats.org/officeDocument/2006/relationships/slideLayout" Target="../slideLayouts/slideLayout108.xml"/><Relationship Id="rId32" Type="http://schemas.openxmlformats.org/officeDocument/2006/relationships/slideLayout" Target="../slideLayouts/slideLayout116.xml"/><Relationship Id="rId37" Type="http://schemas.openxmlformats.org/officeDocument/2006/relationships/slideLayout" Target="../slideLayouts/slideLayout121.xml"/><Relationship Id="rId40" Type="http://schemas.openxmlformats.org/officeDocument/2006/relationships/slideLayout" Target="../slideLayouts/slideLayout124.xml"/><Relationship Id="rId5" Type="http://schemas.openxmlformats.org/officeDocument/2006/relationships/slideLayout" Target="../slideLayouts/slideLayout89.xml"/><Relationship Id="rId15" Type="http://schemas.openxmlformats.org/officeDocument/2006/relationships/slideLayout" Target="../slideLayouts/slideLayout99.xml"/><Relationship Id="rId23" Type="http://schemas.openxmlformats.org/officeDocument/2006/relationships/slideLayout" Target="../slideLayouts/slideLayout107.xml"/><Relationship Id="rId28" Type="http://schemas.openxmlformats.org/officeDocument/2006/relationships/slideLayout" Target="../slideLayouts/slideLayout112.xml"/><Relationship Id="rId36" Type="http://schemas.openxmlformats.org/officeDocument/2006/relationships/slideLayout" Target="../slideLayouts/slideLayout120.xml"/><Relationship Id="rId10" Type="http://schemas.openxmlformats.org/officeDocument/2006/relationships/slideLayout" Target="../slideLayouts/slideLayout94.xml"/><Relationship Id="rId19" Type="http://schemas.openxmlformats.org/officeDocument/2006/relationships/slideLayout" Target="../slideLayouts/slideLayout103.xml"/><Relationship Id="rId31" Type="http://schemas.openxmlformats.org/officeDocument/2006/relationships/slideLayout" Target="../slideLayouts/slideLayout115.xml"/><Relationship Id="rId44" Type="http://schemas.openxmlformats.org/officeDocument/2006/relationships/image" Target="../media/image1.emf"/><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slideLayout" Target="../slideLayouts/slideLayout98.xml"/><Relationship Id="rId22" Type="http://schemas.openxmlformats.org/officeDocument/2006/relationships/slideLayout" Target="../slideLayouts/slideLayout106.xml"/><Relationship Id="rId27" Type="http://schemas.openxmlformats.org/officeDocument/2006/relationships/slideLayout" Target="../slideLayouts/slideLayout111.xml"/><Relationship Id="rId30" Type="http://schemas.openxmlformats.org/officeDocument/2006/relationships/slideLayout" Target="../slideLayouts/slideLayout114.xml"/><Relationship Id="rId35" Type="http://schemas.openxmlformats.org/officeDocument/2006/relationships/slideLayout" Target="../slideLayouts/slideLayout119.xml"/><Relationship Id="rId43" Type="http://schemas.openxmlformats.org/officeDocument/2006/relationships/theme" Target="../theme/theme3.xml"/><Relationship Id="rId8" Type="http://schemas.openxmlformats.org/officeDocument/2006/relationships/slideLayout" Target="../slideLayouts/slideLayout92.xml"/><Relationship Id="rId3" Type="http://schemas.openxmlformats.org/officeDocument/2006/relationships/slideLayout" Target="../slideLayouts/slideLayout87.xml"/><Relationship Id="rId12" Type="http://schemas.openxmlformats.org/officeDocument/2006/relationships/slideLayout" Target="../slideLayouts/slideLayout96.xml"/><Relationship Id="rId17" Type="http://schemas.openxmlformats.org/officeDocument/2006/relationships/slideLayout" Target="../slideLayouts/slideLayout101.xml"/><Relationship Id="rId25" Type="http://schemas.openxmlformats.org/officeDocument/2006/relationships/slideLayout" Target="../slideLayouts/slideLayout109.xml"/><Relationship Id="rId33" Type="http://schemas.openxmlformats.org/officeDocument/2006/relationships/slideLayout" Target="../slideLayouts/slideLayout117.xml"/><Relationship Id="rId38" Type="http://schemas.openxmlformats.org/officeDocument/2006/relationships/slideLayout" Target="../slideLayouts/slideLayout1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52"/>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662980139"/>
      </p:ext>
    </p:extLst>
  </p:cSld>
  <p:clrMap bg1="lt1" tx1="dk1" bg2="lt2" tx2="dk2" accent1="accent1" accent2="accent2" accent3="accent3" accent4="accent4" accent5="accent5" accent6="accent6" hlink="hlink" folHlink="folHlink"/>
  <p:sldLayoutIdLst>
    <p:sldLayoutId id="2147484017" r:id="rId1"/>
    <p:sldLayoutId id="2147484018" r:id="rId2"/>
    <p:sldLayoutId id="2147484019" r:id="rId3"/>
    <p:sldLayoutId id="2147484020" r:id="rId4"/>
    <p:sldLayoutId id="2147484021" r:id="rId5"/>
    <p:sldLayoutId id="2147484022" r:id="rId6"/>
    <p:sldLayoutId id="2147484023" r:id="rId7"/>
    <p:sldLayoutId id="2147484024" r:id="rId8"/>
    <p:sldLayoutId id="2147484025" r:id="rId9"/>
    <p:sldLayoutId id="2147484026" r:id="rId10"/>
    <p:sldLayoutId id="2147484027" r:id="rId11"/>
    <p:sldLayoutId id="2147484028" r:id="rId12"/>
    <p:sldLayoutId id="2147484029" r:id="rId13"/>
    <p:sldLayoutId id="2147484030" r:id="rId14"/>
    <p:sldLayoutId id="2147484031" r:id="rId15"/>
    <p:sldLayoutId id="2147484032" r:id="rId16"/>
    <p:sldLayoutId id="2147484033" r:id="rId17"/>
    <p:sldLayoutId id="2147484034" r:id="rId18"/>
    <p:sldLayoutId id="2147484035" r:id="rId19"/>
    <p:sldLayoutId id="2147484036" r:id="rId20"/>
    <p:sldLayoutId id="2147484037" r:id="rId21"/>
    <p:sldLayoutId id="2147484038" r:id="rId22"/>
    <p:sldLayoutId id="2147484039" r:id="rId23"/>
    <p:sldLayoutId id="2147484040" r:id="rId24"/>
    <p:sldLayoutId id="2147484041" r:id="rId25"/>
    <p:sldLayoutId id="2147484042" r:id="rId26"/>
    <p:sldLayoutId id="2147484043" r:id="rId27"/>
    <p:sldLayoutId id="2147484044" r:id="rId28"/>
    <p:sldLayoutId id="2147484045" r:id="rId29"/>
    <p:sldLayoutId id="2147484046" r:id="rId30"/>
    <p:sldLayoutId id="2147484047" r:id="rId31"/>
    <p:sldLayoutId id="2147484050" r:id="rId32"/>
    <p:sldLayoutId id="2147484051" r:id="rId33"/>
    <p:sldLayoutId id="2147484069" r:id="rId34"/>
    <p:sldLayoutId id="2147484070" r:id="rId35"/>
    <p:sldLayoutId id="2147484071" r:id="rId36"/>
    <p:sldLayoutId id="2147484072" r:id="rId37"/>
    <p:sldLayoutId id="2147484073" r:id="rId38"/>
    <p:sldLayoutId id="2147484074" r:id="rId39"/>
    <p:sldLayoutId id="2147484075" r:id="rId40"/>
    <p:sldLayoutId id="2147484076" r:id="rId41"/>
    <p:sldLayoutId id="2147484077" r:id="rId42"/>
    <p:sldLayoutId id="2147484078" r:id="rId43"/>
    <p:sldLayoutId id="2147484079" r:id="rId44"/>
    <p:sldLayoutId id="2147484080" r:id="rId45"/>
    <p:sldLayoutId id="2147484086" r:id="rId46"/>
    <p:sldLayoutId id="2147484087" r:id="rId47"/>
    <p:sldLayoutId id="2147484091" r:id="rId48"/>
    <p:sldLayoutId id="2147484092" r:id="rId49"/>
    <p:sldLayoutId id="2147484093" r:id="rId50"/>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6"/>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86969043"/>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 id="2147483872" r:id="rId22"/>
    <p:sldLayoutId id="2147483873" r:id="rId23"/>
    <p:sldLayoutId id="2147483874" r:id="rId24"/>
    <p:sldLayoutId id="2147483875" r:id="rId25"/>
    <p:sldLayoutId id="2147483876" r:id="rId26"/>
    <p:sldLayoutId id="2147483877" r:id="rId27"/>
    <p:sldLayoutId id="2147483878" r:id="rId28"/>
    <p:sldLayoutId id="2147483879" r:id="rId29"/>
    <p:sldLayoutId id="2147483880" r:id="rId30"/>
    <p:sldLayoutId id="2147483881" r:id="rId31"/>
    <p:sldLayoutId id="2147483882" r:id="rId32"/>
    <p:sldLayoutId id="2147483883" r:id="rId33"/>
    <p:sldLayoutId id="2147483884" r:id="rId34"/>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latin typeface="Segoe UI" panose="020B0502040204020203" pitchFamily="34" charset="0"/>
              <a:ea typeface="微软雅黑" panose="020B0503020204020204" pitchFamily="34" charset="-122"/>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4"/>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87487412"/>
      </p:ext>
    </p:extLst>
  </p:cSld>
  <p:clrMap bg1="lt1" tx1="dk1" bg2="lt2" tx2="dk2" accent1="accent1" accent2="accent2" accent3="accent3" accent4="accent4" accent5="accent5" accent6="accent6" hlink="hlink" folHlink="folHlink"/>
  <p:sldLayoutIdLst>
    <p:sldLayoutId id="2147485518" r:id="rId1"/>
    <p:sldLayoutId id="2147485519" r:id="rId2"/>
    <p:sldLayoutId id="2147485520" r:id="rId3"/>
    <p:sldLayoutId id="2147485521" r:id="rId4"/>
    <p:sldLayoutId id="2147485522" r:id="rId5"/>
    <p:sldLayoutId id="2147485523" r:id="rId6"/>
    <p:sldLayoutId id="2147485524" r:id="rId7"/>
    <p:sldLayoutId id="2147485525" r:id="rId8"/>
    <p:sldLayoutId id="2147485526" r:id="rId9"/>
    <p:sldLayoutId id="2147485527"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6" r:id="rId35"/>
    <p:sldLayoutId id="2147483697" r:id="rId36"/>
    <p:sldLayoutId id="2147483698" r:id="rId37"/>
    <p:sldLayoutId id="2147483699" r:id="rId38"/>
    <p:sldLayoutId id="2147483700" r:id="rId39"/>
    <p:sldLayoutId id="2147483701" r:id="rId40"/>
    <p:sldLayoutId id="2147483702" r:id="rId41"/>
    <p:sldLayoutId id="2147483703" r:id="rId4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8.xml"/></Relationships>
</file>

<file path=ppt/slides/_rels/slide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4875" y="1959483"/>
            <a:ext cx="9641860" cy="498598"/>
          </a:xfrm>
        </p:spPr>
        <p:txBody>
          <a:bodyPr/>
          <a:lstStyle/>
          <a:p>
            <a:r>
              <a:rPr lang="zh-CN" altLang="en-GB" b="1" dirty="0">
                <a:latin typeface="Segoe UI Semibold" panose="020B0702040204020203" pitchFamily="34" charset="0"/>
                <a:ea typeface="微软雅黑" panose="020B0503020204020204" pitchFamily="34" charset="-122"/>
              </a:rPr>
              <a:t>使用 </a:t>
            </a:r>
            <a:r>
              <a:rPr lang="en-GB" altLang="zh-CN" dirty="0">
                <a:latin typeface="Segoe UI Semibold" panose="020B0702040204020203" pitchFamily="34" charset="0"/>
                <a:ea typeface="微软雅黑" panose="020B0503020204020204" pitchFamily="34" charset="-122"/>
              </a:rPr>
              <a:t>Microsoft Graph</a:t>
            </a:r>
            <a:endParaRPr lang="en-GB" dirty="0">
              <a:solidFill>
                <a:schemeClr val="tx1"/>
              </a:solidFill>
              <a:latin typeface="Segoe UI Semibold" panose="020B0702040204020203" pitchFamily="34" charset="0"/>
              <a:ea typeface="微软雅黑" panose="020B0503020204020204" pitchFamily="34" charset="-122"/>
            </a:endParaRPr>
          </a:p>
        </p:txBody>
      </p:sp>
      <p:sp>
        <p:nvSpPr>
          <p:cNvPr id="3" name="TextBox 2">
            <a:extLst>
              <a:ext uri="{FF2B5EF4-FFF2-40B4-BE49-F238E27FC236}">
                <a16:creationId xmlns:a16="http://schemas.microsoft.com/office/drawing/2014/main" id="{A844FFA6-9262-4C36-A78A-C4C5EF77C6FE}"/>
              </a:ext>
            </a:extLst>
          </p:cNvPr>
          <p:cNvSpPr txBox="1"/>
          <p:nvPr/>
        </p:nvSpPr>
        <p:spPr>
          <a:xfrm>
            <a:off x="2169232" y="2549128"/>
            <a:ext cx="7853535" cy="2585323"/>
          </a:xfrm>
          <a:prstGeom prst="rect">
            <a:avLst/>
          </a:prstGeom>
          <a:noFill/>
        </p:spPr>
        <p:txBody>
          <a:bodyPr wrap="square" lIns="0" tIns="0" rIns="0" bIns="0" rtlCol="0">
            <a:spAutoFit/>
          </a:bodyPr>
          <a:lstStyle/>
          <a:p>
            <a:pPr marL="342900" indent="-342900">
              <a:buFont typeface="Arial" panose="020B0604020202020204" pitchFamily="34" charset="0"/>
              <a:buChar char="•"/>
            </a:pPr>
            <a:r>
              <a:rPr lang="zh-cn" sz="2400" dirty="0">
                <a:latin typeface="Segoe UI" panose="020B0502040204020203" pitchFamily="34" charset="0"/>
                <a:ea typeface="微软雅黑" panose="020B0503020204020204" pitchFamily="34" charset="-122"/>
              </a:rPr>
              <a:t>Microsoft Graph 概述。</a:t>
            </a:r>
          </a:p>
          <a:p>
            <a:pPr marL="342900" indent="-342900">
              <a:buFont typeface="Arial" panose="020B0604020202020204" pitchFamily="34" charset="0"/>
              <a:buChar char="•"/>
            </a:pPr>
            <a:r>
              <a:rPr lang="zh-cn" sz="2400" dirty="0">
                <a:latin typeface="Segoe UI" panose="020B0502040204020203" pitchFamily="34" charset="0"/>
                <a:ea typeface="微软雅黑" panose="020B0503020204020204" pitchFamily="34" charset="-122"/>
              </a:rPr>
              <a:t>通过查询参数优化数据使用。</a:t>
            </a:r>
          </a:p>
          <a:p>
            <a:pPr marL="342900" indent="-342900">
              <a:buFont typeface="Arial" panose="020B0604020202020204" pitchFamily="34" charset="0"/>
              <a:buChar char="•"/>
            </a:pPr>
            <a:r>
              <a:rPr lang="zh-cn" sz="2400" dirty="0">
                <a:latin typeface="Segoe UI" panose="020B0502040204020203" pitchFamily="34" charset="0"/>
                <a:ea typeface="微软雅黑" panose="020B0503020204020204" pitchFamily="34" charset="-122"/>
              </a:rPr>
              <a:t>优化网络流量。</a:t>
            </a:r>
          </a:p>
          <a:p>
            <a:pPr marL="342900" indent="-342900">
              <a:buFont typeface="Arial" panose="020B0604020202020204" pitchFamily="34" charset="0"/>
              <a:buChar char="•"/>
            </a:pPr>
            <a:r>
              <a:rPr lang="zh-cn" sz="2400" dirty="0">
                <a:latin typeface="Segoe UI" panose="020B0502040204020203" pitchFamily="34" charset="0"/>
                <a:ea typeface="微软雅黑" panose="020B0503020204020204" pitchFamily="34" charset="-122"/>
              </a:rPr>
              <a:t>使用 Microsoft Graph 访问用户数据。</a:t>
            </a:r>
          </a:p>
          <a:p>
            <a:pPr marL="342900" indent="-342900">
              <a:buFont typeface="Arial" panose="020B0604020202020204" pitchFamily="34" charset="0"/>
              <a:buChar char="•"/>
            </a:pPr>
            <a:r>
              <a:rPr lang="zh-cn" sz="2400" dirty="0">
                <a:latin typeface="Segoe UI" panose="020B0502040204020203" pitchFamily="34" charset="0"/>
                <a:ea typeface="微软雅黑" panose="020B0503020204020204" pitchFamily="34" charset="-122"/>
              </a:rPr>
              <a:t>使用 Microsoft Graph 访问文件。</a:t>
            </a:r>
          </a:p>
          <a:p>
            <a:pPr marL="342900" indent="-342900">
              <a:buFont typeface="Arial" panose="020B0604020202020204" pitchFamily="34" charset="0"/>
              <a:buChar char="•"/>
            </a:pPr>
            <a:r>
              <a:rPr lang="zh-cn" sz="2400" dirty="0">
                <a:latin typeface="Segoe UI" panose="020B0502040204020203" pitchFamily="34" charset="0"/>
                <a:ea typeface="微软雅黑" panose="020B0503020204020204" pitchFamily="34" charset="-122"/>
              </a:rPr>
              <a:t>在 Microsoft Graph 中管理组生命周期。</a:t>
            </a:r>
          </a:p>
          <a:p>
            <a:pPr algn="l"/>
            <a:endParaRPr lang="en-US" sz="2400" dirty="0">
              <a:gradFill>
                <a:gsLst>
                  <a:gs pos="2917">
                    <a:schemeClr val="tx1"/>
                  </a:gs>
                  <a:gs pos="30000">
                    <a:schemeClr val="tx1"/>
                  </a:gs>
                </a:gsLst>
                <a:lin ang="5400000" scaled="0"/>
              </a:gradFill>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633729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zh-cn" dirty="0">
                <a:latin typeface="Segoe UI Semibold" panose="020B0702040204020203" pitchFamily="34" charset="0"/>
                <a:ea typeface="微软雅黑" panose="020B0503020204020204" pitchFamily="34" charset="-122"/>
              </a:rPr>
              <a:t>$skip </a:t>
            </a:r>
            <a:r>
              <a:rPr lang="zh-cn" b="1" dirty="0">
                <a:latin typeface="Segoe UI Semibold" panose="020B0702040204020203" pitchFamily="34" charset="0"/>
                <a:ea typeface="微软雅黑" panose="020B0503020204020204" pitchFamily="34" charset="-122"/>
              </a:rPr>
              <a:t>和</a:t>
            </a:r>
            <a:r>
              <a:rPr lang="zh-cn" dirty="0">
                <a:latin typeface="Segoe UI Semibold" panose="020B0702040204020203" pitchFamily="34" charset="0"/>
                <a:ea typeface="微软雅黑" panose="020B0503020204020204" pitchFamily="34" charset="-122"/>
              </a:rPr>
              <a:t> $top </a:t>
            </a:r>
            <a:r>
              <a:rPr lang="zh-cn" b="1" dirty="0">
                <a:latin typeface="Segoe UI Semibold" panose="020B0702040204020203" pitchFamily="34" charset="0"/>
                <a:ea typeface="微软雅黑" panose="020B0503020204020204" pitchFamily="34" charset="-122"/>
              </a:rPr>
              <a:t>查询参数</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0714064" cy="4659737"/>
          </a:xfrm>
        </p:spPr>
        <p:txBody>
          <a:bodyPr/>
          <a:lstStyle/>
          <a:p>
            <a:pPr marL="228600" lvl="1"/>
            <a:r>
              <a:rPr lang="zh-cn" sz="2800" dirty="0">
                <a:latin typeface="Segoe UI" panose="020B0502040204020203" pitchFamily="34" charset="0"/>
                <a:ea typeface="微软雅黑" panose="020B0503020204020204" pitchFamily="34" charset="-122"/>
                <a:cs typeface="Segoe UI Semilight" panose="020B0402040204020203" pitchFamily="34" charset="0"/>
              </a:rPr>
              <a:t>使用 $top 查询参数指定结果集的页面大小。</a:t>
            </a:r>
          </a:p>
          <a:p>
            <a:pPr marL="0" lvl="1" indent="0" algn="ctr">
              <a:buNone/>
            </a:pPr>
            <a:r>
              <a:rPr lang="zh-cn" i="1" dirty="0">
                <a:latin typeface="Segoe UI Semilight" panose="020B0402040204020203" pitchFamily="34" charset="0"/>
                <a:ea typeface="微软雅黑" panose="020B0503020204020204" pitchFamily="34" charset="-122"/>
                <a:cs typeface="Segoe UI Semilight" panose="020B0402040204020203" pitchFamily="34" charset="0"/>
              </a:rPr>
              <a:t>https://graph.microsoft.com/v1.0/users?$top=5</a:t>
            </a:r>
          </a:p>
          <a:p>
            <a:pPr lvl="1" indent="-457200"/>
            <a:r>
              <a:rPr lang="zh-cn" sz="2800" dirty="0">
                <a:latin typeface="Segoe UI" panose="020B0502040204020203" pitchFamily="34" charset="0"/>
                <a:ea typeface="微软雅黑" panose="020B0503020204020204" pitchFamily="34" charset="-122"/>
                <a:cs typeface="Segoe UI Semilight" panose="020B0402040204020203" pitchFamily="34" charset="0"/>
              </a:rPr>
              <a:t>将 @odata:nextLink 属性的 URL 值发送到 Microsoft Graph，检索下一页结果。</a:t>
            </a:r>
          </a:p>
          <a:p>
            <a:pPr marL="228600" lvl="2" indent="0" algn="ctr">
              <a:buNone/>
            </a:pPr>
            <a:r>
              <a:rPr lang="zh-cn" sz="1800" i="1" dirty="0">
                <a:latin typeface="Segoe UI Semilight" panose="020B0402040204020203" pitchFamily="34" charset="0"/>
                <a:ea typeface="微软雅黑" panose="020B0503020204020204" pitchFamily="34" charset="-122"/>
                <a:cs typeface="Segoe UI Semilight" panose="020B0402040204020203" pitchFamily="34" charset="0"/>
              </a:rPr>
              <a:t>"@odata.nextLink": "https://graph.microsoft.com/v1.0/users?$top=5&amp;amp;$skiptoken=X%274453707	...6633B900000000000000000000%27"</a:t>
            </a:r>
            <a:endParaRPr lang="en-US" sz="1800" dirty="0">
              <a:latin typeface="Segoe UI Semilight" panose="020B0402040204020203" pitchFamily="34" charset="0"/>
              <a:ea typeface="微软雅黑" panose="020B0503020204020204" pitchFamily="34" charset="-122"/>
              <a:cs typeface="Segoe UI Semilight" panose="020B0402040204020203" pitchFamily="34" charset="0"/>
            </a:endParaRPr>
          </a:p>
          <a:p>
            <a:pPr marL="228600" lvl="1"/>
            <a:r>
              <a:rPr lang="zh-cn" sz="2800" dirty="0">
                <a:latin typeface="Segoe UI" panose="020B0502040204020203" pitchFamily="34" charset="0"/>
                <a:ea typeface="微软雅黑" panose="020B0503020204020204" pitchFamily="34" charset="-122"/>
                <a:cs typeface="Segoe UI Semilight" panose="020B0402040204020203" pitchFamily="34" charset="0"/>
              </a:rPr>
              <a:t>使用 $skip 查询参数设置要从集合起始位置跳过的项目数。</a:t>
            </a:r>
          </a:p>
          <a:p>
            <a:pPr marL="228600" lvl="2" indent="0" algn="ctr">
              <a:buNone/>
            </a:pPr>
            <a:r>
              <a:rPr lang="zh-cn" sz="2000" i="1" dirty="0">
                <a:latin typeface="Segoe UI Semilight" panose="020B0402040204020203" pitchFamily="34" charset="0"/>
                <a:ea typeface="微软雅黑" panose="020B0503020204020204" pitchFamily="34" charset="-122"/>
                <a:cs typeface="Segoe UI Semilight" panose="020B0402040204020203" pitchFamily="34" charset="0"/>
              </a:rPr>
              <a:t>https://graph.microsoft.com/v1.0/me/events?$orderby=createdDateTime&amp;$skip=20</a:t>
            </a:r>
            <a:endParaRPr lang="en-US" sz="2000" dirty="0">
              <a:latin typeface="Segoe UI Semilight" panose="020B0402040204020203" pitchFamily="34" charset="0"/>
              <a:ea typeface="微软雅黑" panose="020B0503020204020204" pitchFamily="34" charset="-122"/>
              <a:cs typeface="Segoe UI Semilight" panose="020B0402040204020203" pitchFamily="34" charset="0"/>
            </a:endParaRPr>
          </a:p>
          <a:p>
            <a:pPr marL="0" lvl="1" indent="0">
              <a:buNone/>
            </a:pPr>
            <a:endParaRPr lang="en-US" sz="2800" dirty="0">
              <a:latin typeface="Segoe UI" panose="020B0502040204020203" pitchFamily="34" charset="0"/>
              <a:ea typeface="微软雅黑" panose="020B0503020204020204" pitchFamily="34" charset="-122"/>
              <a:cs typeface="Segoe UI Semilight" panose="020B0402040204020203" pitchFamily="34" charset="0"/>
            </a:endParaRPr>
          </a:p>
        </p:txBody>
      </p:sp>
    </p:spTree>
    <p:extLst>
      <p:ext uri="{BB962C8B-B14F-4D97-AF65-F5344CB8AC3E}">
        <p14:creationId xmlns:p14="http://schemas.microsoft.com/office/powerpoint/2010/main" val="19385699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zh-cn" dirty="0">
                <a:latin typeface="Segoe UI Semibold" panose="020B0702040204020203" pitchFamily="34" charset="0"/>
                <a:ea typeface="微软雅黑" panose="020B0503020204020204" pitchFamily="34" charset="-122"/>
              </a:rPr>
              <a:t>$expand </a:t>
            </a:r>
            <a:r>
              <a:rPr lang="zh-cn" b="1" dirty="0">
                <a:latin typeface="Segoe UI Semibold" panose="020B0702040204020203" pitchFamily="34" charset="0"/>
                <a:ea typeface="微软雅黑" panose="020B0503020204020204" pitchFamily="34" charset="-122"/>
              </a:rPr>
              <a:t>查询参数</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4235006"/>
          </a:xfrm>
        </p:spPr>
        <p:txBody>
          <a:bodyPr/>
          <a:lstStyle/>
          <a:p>
            <a:pPr marL="228600" lvl="1"/>
            <a:r>
              <a:rPr lang="zh-cn" sz="2800">
                <a:latin typeface="Segoe UI Semilight" panose="020B0402040204020203" pitchFamily="34" charset="0"/>
                <a:ea typeface="微软雅黑" panose="020B0503020204020204" pitchFamily="34" charset="-122"/>
                <a:cs typeface="Segoe UI Semilight" panose="020B0402040204020203" pitchFamily="34" charset="0"/>
              </a:rPr>
              <a:t>使用 $expand 获取与请求的资源相关的其他资源。</a:t>
            </a:r>
          </a:p>
          <a:p>
            <a:pPr marL="228600" lvl="1"/>
            <a:r>
              <a:rPr lang="zh-cn" sz="2800">
                <a:latin typeface="Segoe UI Semilight" panose="020B0402040204020203" pitchFamily="34" charset="0"/>
                <a:ea typeface="微软雅黑" panose="020B0503020204020204" pitchFamily="34" charset="-122"/>
                <a:cs typeface="Segoe UI Semilight" panose="020B0402040204020203" pitchFamily="34" charset="0"/>
              </a:rPr>
              <a:t>提供要扩展并包含在结果中的属性的逗号分隔列表。</a:t>
            </a:r>
          </a:p>
          <a:p>
            <a:pPr marL="0" lvl="1" indent="0">
              <a:buNone/>
            </a:pPr>
            <a:endParaRPr lang="en-US" sz="2800">
              <a:latin typeface="Segoe UI Semilight" panose="020B0402040204020203" pitchFamily="34" charset="0"/>
              <a:ea typeface="微软雅黑" panose="020B0503020204020204" pitchFamily="34" charset="-122"/>
              <a:cs typeface="Segoe UI Semilight" panose="020B0402040204020203" pitchFamily="34" charset="0"/>
            </a:endParaRPr>
          </a:p>
          <a:p>
            <a:pPr marL="0" lvl="1" indent="0">
              <a:buNone/>
            </a:pPr>
            <a:r>
              <a:rPr lang="zh-cn" sz="2800">
                <a:latin typeface="Segoe UI Semilight" panose="020B0402040204020203" pitchFamily="34" charset="0"/>
                <a:ea typeface="微软雅黑" panose="020B0503020204020204" pitchFamily="34" charset="-122"/>
                <a:cs typeface="Segoe UI Semilight" panose="020B0402040204020203" pitchFamily="34" charset="0"/>
              </a:rPr>
              <a:t>获取根驱动器信息，以及驱动器中的顶级子项：</a:t>
            </a:r>
          </a:p>
          <a:p>
            <a:pPr marL="0" lvl="1" indent="0" algn="ctr">
              <a:buNone/>
            </a:pPr>
            <a:r>
              <a:rPr lang="zh-cn" sz="2400">
                <a:solidFill>
                  <a:schemeClr val="tx1"/>
                </a:solidFill>
                <a:latin typeface="Segoe UI Light" pitchFamily="34" charset="0"/>
                <a:ea typeface="微软雅黑" panose="020B0503020204020204" pitchFamily="34" charset="-122"/>
              </a:rPr>
              <a:t>GET https://graph.microsoft.com/v1.0/me/drive/root?$expand=children</a:t>
            </a:r>
          </a:p>
          <a:p>
            <a:pPr marL="0" lvl="1" indent="0">
              <a:buNone/>
            </a:pPr>
            <a:endParaRPr lang="en-US" sz="2800">
              <a:latin typeface="Segoe UI Semilight" panose="020B0402040204020203" pitchFamily="34" charset="0"/>
              <a:ea typeface="微软雅黑" panose="020B0503020204020204" pitchFamily="34" charset="-122"/>
              <a:cs typeface="Segoe UI Semilight" panose="020B0402040204020203" pitchFamily="34" charset="0"/>
            </a:endParaRPr>
          </a:p>
        </p:txBody>
      </p:sp>
    </p:spTree>
    <p:extLst>
      <p:ext uri="{BB962C8B-B14F-4D97-AF65-F5344CB8AC3E}">
        <p14:creationId xmlns:p14="http://schemas.microsoft.com/office/powerpoint/2010/main" val="39239436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zh-cn" dirty="0">
                <a:latin typeface="Segoe UI Semibold" panose="020B0702040204020203" pitchFamily="34" charset="0"/>
                <a:ea typeface="微软雅黑" panose="020B0503020204020204" pitchFamily="34" charset="-122"/>
              </a:rPr>
              <a:t>$count </a:t>
            </a:r>
            <a:r>
              <a:rPr lang="zh-cn" b="1" dirty="0">
                <a:latin typeface="Segoe UI Semibold" panose="020B0702040204020203" pitchFamily="34" charset="0"/>
                <a:ea typeface="微软雅黑" panose="020B0503020204020204" pitchFamily="34" charset="-122"/>
              </a:rPr>
              <a:t>查询参数</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3447098"/>
          </a:xfrm>
        </p:spPr>
        <p:txBody>
          <a:bodyPr/>
          <a:lstStyle/>
          <a:p>
            <a:pPr marL="0" lvl="1" indent="0">
              <a:buNone/>
            </a:pPr>
            <a:r>
              <a:rPr lang="zh-cn" sz="2800" spc="-20" dirty="0">
                <a:latin typeface="Segoe UI" panose="020B0502040204020203" pitchFamily="34" charset="0"/>
                <a:ea typeface="微软雅黑" panose="020B0503020204020204" pitchFamily="34" charset="-122"/>
                <a:cs typeface="Segoe UI Semilight" panose="020B0402040204020203" pitchFamily="34" charset="0"/>
              </a:rPr>
              <a:t>添加 $count=true 作为查询字符串参数，以显示结果集合中的项目总数</a:t>
            </a:r>
          </a:p>
          <a:p>
            <a:pPr marL="228600" lvl="1"/>
            <a:endParaRPr lang="en-US" sz="2800" dirty="0">
              <a:latin typeface="Segoe UI" panose="020B0502040204020203" pitchFamily="34" charset="0"/>
              <a:ea typeface="微软雅黑" panose="020B0503020204020204" pitchFamily="34" charset="-122"/>
              <a:cs typeface="Segoe UI Semilight" panose="020B0402040204020203" pitchFamily="34" charset="0"/>
            </a:endParaRPr>
          </a:p>
          <a:p>
            <a:pPr marL="0" lvl="1" indent="0">
              <a:buNone/>
            </a:pPr>
            <a:r>
              <a:rPr lang="zh-cn" sz="2800" dirty="0">
                <a:latin typeface="Segoe UI" panose="020B0502040204020203" pitchFamily="34" charset="0"/>
                <a:ea typeface="微软雅黑" panose="020B0503020204020204" pitchFamily="34" charset="-122"/>
                <a:cs typeface="Segoe UI Semilight" panose="020B0402040204020203" pitchFamily="34" charset="0"/>
              </a:rPr>
              <a:t>要获取当前用户的联系人集合，以及联系人集合中的项目数，请执行以下操作：</a:t>
            </a:r>
          </a:p>
          <a:p>
            <a:pPr marL="0" lvl="1" indent="0">
              <a:buNone/>
            </a:pPr>
            <a:r>
              <a:rPr lang="zh-cn" sz="2800" dirty="0">
                <a:latin typeface="Segoe UI Semilight" panose="020B0402040204020203" pitchFamily="34" charset="0"/>
                <a:ea typeface="微软雅黑" panose="020B0503020204020204" pitchFamily="34" charset="-122"/>
                <a:cs typeface="Segoe UI Semilight" panose="020B0402040204020203" pitchFamily="34" charset="0"/>
              </a:rPr>
              <a:t>	</a:t>
            </a:r>
            <a:r>
              <a:rPr lang="zh-cn" sz="2800" dirty="0">
                <a:solidFill>
                  <a:schemeClr val="tx1"/>
                </a:solidFill>
                <a:latin typeface="Segoe UI Light" pitchFamily="34" charset="0"/>
                <a:ea typeface="微软雅黑" panose="020B0503020204020204" pitchFamily="34" charset="-122"/>
              </a:rPr>
              <a:t>https://graph.microsoft.com/v1.0/me/contacts?$count=true</a:t>
            </a:r>
          </a:p>
          <a:p>
            <a:pPr marL="0" lvl="1" indent="0">
              <a:buNone/>
            </a:pPr>
            <a:endParaRPr lang="en-US" sz="2800" dirty="0">
              <a:latin typeface="Segoe UI Semilight" panose="020B0402040204020203" pitchFamily="34" charset="0"/>
              <a:ea typeface="微软雅黑" panose="020B0503020204020204" pitchFamily="34" charset="-122"/>
              <a:cs typeface="Segoe UI Semilight" panose="020B0402040204020203" pitchFamily="34" charset="0"/>
            </a:endParaRPr>
          </a:p>
          <a:p>
            <a:pPr marL="0" lvl="1" indent="0">
              <a:buNone/>
            </a:pPr>
            <a:endParaRPr lang="en-US" sz="2800" dirty="0">
              <a:latin typeface="Segoe UI Semilight" panose="020B0402040204020203" pitchFamily="34" charset="0"/>
              <a:ea typeface="微软雅黑" panose="020B0503020204020204" pitchFamily="34" charset="-122"/>
              <a:cs typeface="Segoe UI Semilight" panose="020B0402040204020203" pitchFamily="34" charset="0"/>
            </a:endParaRPr>
          </a:p>
        </p:txBody>
      </p:sp>
    </p:spTree>
    <p:extLst>
      <p:ext uri="{BB962C8B-B14F-4D97-AF65-F5344CB8AC3E}">
        <p14:creationId xmlns:p14="http://schemas.microsoft.com/office/powerpoint/2010/main" val="42614374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zh-cn" dirty="0">
                <a:latin typeface="Segoe UI Semibold" panose="020B0702040204020203" pitchFamily="34" charset="0"/>
                <a:ea typeface="微软雅黑" panose="020B0503020204020204" pitchFamily="34" charset="-122"/>
              </a:rPr>
              <a:t>$search </a:t>
            </a:r>
            <a:r>
              <a:rPr lang="zh-cn" b="1" dirty="0">
                <a:latin typeface="Segoe UI Semibold" panose="020B0702040204020203" pitchFamily="34" charset="0"/>
                <a:ea typeface="微软雅黑" panose="020B0503020204020204" pitchFamily="34" charset="-122"/>
              </a:rPr>
              <a:t>查询参数</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06622"/>
            <a:ext cx="10853549" cy="5281446"/>
          </a:xfrm>
        </p:spPr>
        <p:txBody>
          <a:bodyPr/>
          <a:lstStyle/>
          <a:p>
            <a:pPr marL="228600" lvl="1"/>
            <a:r>
              <a:rPr lang="zh-cn" sz="2800" dirty="0">
                <a:latin typeface="Segoe UI" panose="020B0502040204020203" pitchFamily="34" charset="0"/>
                <a:ea typeface="微软雅黑" panose="020B0503020204020204" pitchFamily="34" charset="-122"/>
                <a:cs typeface="Segoe UI Semilight" panose="020B0402040204020203" pitchFamily="34" charset="0"/>
              </a:rPr>
              <a:t>使用 $search 限制请求的结果，以匹配搜索条件。</a:t>
            </a:r>
          </a:p>
          <a:p>
            <a:pPr marL="228600" lvl="1"/>
            <a:r>
              <a:rPr lang="zh-cn" sz="2800" dirty="0">
                <a:latin typeface="Segoe UI" panose="020B0502040204020203" pitchFamily="34" charset="0"/>
                <a:ea typeface="微软雅黑" panose="020B0503020204020204" pitchFamily="34" charset="-122"/>
                <a:cs typeface="Segoe UI Semilight" panose="020B0402040204020203" pitchFamily="34" charset="0"/>
              </a:rPr>
              <a:t>支持关键字查询语言 (KQL) 结构化查询，可将搜索目标锁定于特定字段。</a:t>
            </a:r>
          </a:p>
          <a:p>
            <a:pPr marL="228600" lvl="1"/>
            <a:r>
              <a:rPr lang="zh-cn" sz="2800" dirty="0">
                <a:latin typeface="Segoe UI" panose="020B0502040204020203" pitchFamily="34" charset="0"/>
                <a:ea typeface="微软雅黑" panose="020B0503020204020204" pitchFamily="34" charset="-122"/>
                <a:cs typeface="Segoe UI Semilight" panose="020B0402040204020203" pitchFamily="34" charset="0"/>
              </a:rPr>
              <a:t>你可以搜索消息和人员集合。</a:t>
            </a:r>
          </a:p>
          <a:p>
            <a:pPr marL="428625" lvl="2"/>
            <a:r>
              <a:rPr lang="zh-cn" sz="2400" dirty="0">
                <a:latin typeface="Segoe UI" panose="020B0502040204020203" pitchFamily="34" charset="0"/>
                <a:ea typeface="微软雅黑" panose="020B0503020204020204" pitchFamily="34" charset="-122"/>
                <a:cs typeface="Segoe UI Semilight" panose="020B0402040204020203" pitchFamily="34" charset="0"/>
              </a:rPr>
              <a:t>消息搜索功能默认情况下会搜索 </a:t>
            </a:r>
            <a:r>
              <a:rPr lang="zh-cn" sz="2400" i="1" dirty="0">
                <a:latin typeface="Segoe UI" panose="020B0502040204020203" pitchFamily="34" charset="0"/>
                <a:ea typeface="微软雅黑" panose="020B0503020204020204" pitchFamily="34" charset="-122"/>
                <a:cs typeface="Segoe UI Semilight" panose="020B0402040204020203" pitchFamily="34" charset="0"/>
              </a:rPr>
              <a:t>from、subject </a:t>
            </a:r>
            <a:r>
              <a:rPr lang="zh-cn" sz="2400" dirty="0">
                <a:latin typeface="Segoe UI" panose="020B0502040204020203" pitchFamily="34" charset="0"/>
                <a:ea typeface="微软雅黑" panose="020B0503020204020204" pitchFamily="34" charset="-122"/>
                <a:cs typeface="Segoe UI Semilight" panose="020B0402040204020203" pitchFamily="34" charset="0"/>
              </a:rPr>
              <a:t>和 </a:t>
            </a:r>
            <a:r>
              <a:rPr lang="zh-cn" sz="2400" i="1" dirty="0">
                <a:latin typeface="Segoe UI" panose="020B0502040204020203" pitchFamily="34" charset="0"/>
                <a:ea typeface="微软雅黑" panose="020B0503020204020204" pitchFamily="34" charset="-122"/>
                <a:cs typeface="Segoe UI Semilight" panose="020B0402040204020203" pitchFamily="34" charset="0"/>
              </a:rPr>
              <a:t>body</a:t>
            </a:r>
            <a:r>
              <a:rPr lang="zh-cn" sz="2400" dirty="0">
                <a:latin typeface="Segoe UI" panose="020B0502040204020203" pitchFamily="34" charset="0"/>
                <a:ea typeface="微软雅黑" panose="020B0503020204020204" pitchFamily="34" charset="-122"/>
                <a:cs typeface="Segoe UI Semilight" panose="020B0402040204020203" pitchFamily="34" charset="0"/>
              </a:rPr>
              <a:t> 属性</a:t>
            </a:r>
          </a:p>
          <a:p>
            <a:pPr marL="428625" lvl="2"/>
            <a:r>
              <a:rPr lang="zh-cn" sz="2400" dirty="0">
                <a:latin typeface="Segoe UI" panose="020B0502040204020203" pitchFamily="34" charset="0"/>
                <a:ea typeface="微软雅黑" panose="020B0503020204020204" pitchFamily="34" charset="-122"/>
                <a:cs typeface="Segoe UI Semilight" panose="020B0402040204020203" pitchFamily="34" charset="0"/>
              </a:rPr>
              <a:t>人员搜索功能会搜索 </a:t>
            </a:r>
            <a:r>
              <a:rPr lang="zh-cn" sz="2400" i="1" dirty="0">
                <a:latin typeface="Segoe UI" panose="020B0502040204020203" pitchFamily="34" charset="0"/>
                <a:ea typeface="微软雅黑" panose="020B0503020204020204" pitchFamily="34" charset="-122"/>
                <a:cs typeface="Segoe UI Semilight" panose="020B0402040204020203" pitchFamily="34" charset="0"/>
              </a:rPr>
              <a:t>displayName</a:t>
            </a:r>
            <a:r>
              <a:rPr lang="zh-cn" sz="2400" dirty="0">
                <a:latin typeface="Segoe UI" panose="020B0502040204020203" pitchFamily="34" charset="0"/>
                <a:ea typeface="微软雅黑" panose="020B0503020204020204" pitchFamily="34" charset="-122"/>
                <a:cs typeface="Segoe UI Semilight" panose="020B0402040204020203" pitchFamily="34" charset="0"/>
              </a:rPr>
              <a:t> 和 </a:t>
            </a:r>
            <a:r>
              <a:rPr lang="zh-cn" sz="2400" i="1" dirty="0">
                <a:latin typeface="Segoe UI" panose="020B0502040204020203" pitchFamily="34" charset="0"/>
                <a:ea typeface="微软雅黑" panose="020B0503020204020204" pitchFamily="34" charset="-122"/>
                <a:cs typeface="Segoe UI Semilight" panose="020B0402040204020203" pitchFamily="34" charset="0"/>
              </a:rPr>
              <a:t>emailAddress</a:t>
            </a:r>
            <a:r>
              <a:rPr lang="zh-cn" sz="2400" dirty="0">
                <a:latin typeface="Segoe UI" panose="020B0502040204020203" pitchFamily="34" charset="0"/>
                <a:ea typeface="微软雅黑" panose="020B0503020204020204" pitchFamily="34" charset="-122"/>
                <a:cs typeface="Segoe UI Semilight" panose="020B0402040204020203" pitchFamily="34" charset="0"/>
              </a:rPr>
              <a:t> 属性</a:t>
            </a:r>
          </a:p>
          <a:p>
            <a:pPr marL="228600" lvl="2" indent="0">
              <a:buNone/>
            </a:pPr>
            <a:endParaRPr lang="en-US" sz="2400" dirty="0">
              <a:latin typeface="Segoe UI" panose="020B0502040204020203" pitchFamily="34" charset="0"/>
              <a:ea typeface="微软雅黑" panose="020B0503020204020204" pitchFamily="34" charset="-122"/>
              <a:cs typeface="Segoe UI Semilight" panose="020B0402040204020203" pitchFamily="34" charset="0"/>
            </a:endParaRPr>
          </a:p>
          <a:p>
            <a:pPr marL="228600" lvl="2" indent="0">
              <a:buNone/>
            </a:pPr>
            <a:r>
              <a:rPr lang="zh-cn" sz="2400" dirty="0">
                <a:latin typeface="Segoe UI" panose="020B0502040204020203" pitchFamily="34" charset="0"/>
                <a:ea typeface="微软雅黑" panose="020B0503020204020204" pitchFamily="34" charset="-122"/>
                <a:cs typeface="Segoe UI Semilight" panose="020B0402040204020203" pitchFamily="34" charset="0"/>
              </a:rPr>
              <a:t>在登录用户的收件箱中提取 </a:t>
            </a:r>
            <a:r>
              <a:rPr lang="zh-cn" sz="2400" i="1" dirty="0">
                <a:latin typeface="Segoe UI" panose="020B0502040204020203" pitchFamily="34" charset="0"/>
                <a:ea typeface="微软雅黑" panose="020B0503020204020204" pitchFamily="34" charset="-122"/>
                <a:cs typeface="Segoe UI Semilight" panose="020B0402040204020203" pitchFamily="34" charset="0"/>
              </a:rPr>
              <a:t>from、subject </a:t>
            </a:r>
            <a:r>
              <a:rPr lang="zh-cn" sz="2400" dirty="0">
                <a:latin typeface="Segoe UI" panose="020B0502040204020203" pitchFamily="34" charset="0"/>
                <a:ea typeface="微软雅黑" panose="020B0503020204020204" pitchFamily="34" charset="-122"/>
                <a:cs typeface="Segoe UI Semilight" panose="020B0402040204020203" pitchFamily="34" charset="0"/>
              </a:rPr>
              <a:t>或 </a:t>
            </a:r>
            <a:r>
              <a:rPr lang="zh-cn" sz="2400" i="1" dirty="0">
                <a:latin typeface="Segoe UI" panose="020B0502040204020203" pitchFamily="34" charset="0"/>
                <a:ea typeface="微软雅黑" panose="020B0503020204020204" pitchFamily="34" charset="-122"/>
                <a:cs typeface="Segoe UI Semilight" panose="020B0402040204020203" pitchFamily="34" charset="0"/>
              </a:rPr>
              <a:t>body</a:t>
            </a:r>
            <a:r>
              <a:rPr lang="zh-cn" sz="2400" dirty="0">
                <a:latin typeface="Segoe UI" panose="020B0502040204020203" pitchFamily="34" charset="0"/>
                <a:ea typeface="微软雅黑" panose="020B0503020204020204" pitchFamily="34" charset="-122"/>
                <a:cs typeface="Segoe UI Semilight" panose="020B0402040204020203" pitchFamily="34" charset="0"/>
              </a:rPr>
              <a:t> 属性包含“pizza”的邮件</a:t>
            </a:r>
          </a:p>
          <a:p>
            <a:pPr marL="228600" lvl="2" indent="0">
              <a:buNone/>
            </a:pPr>
            <a:r>
              <a:rPr lang="zh-cn" sz="2400" i="1" dirty="0">
                <a:latin typeface="Segoe UI Semilight" panose="020B0402040204020203" pitchFamily="34" charset="0"/>
                <a:ea typeface="微软雅黑" panose="020B0503020204020204" pitchFamily="34" charset="-122"/>
                <a:cs typeface="Segoe UI Semilight" panose="020B0402040204020203" pitchFamily="34" charset="0"/>
              </a:rPr>
              <a:t>	GET https://graph.microsoft.com/v1.0/me/messages?$search="pizza"</a:t>
            </a:r>
            <a:endParaRPr lang="en-US" sz="2400" dirty="0">
              <a:latin typeface="Segoe UI Semilight" panose="020B0402040204020203" pitchFamily="34" charset="0"/>
              <a:ea typeface="微软雅黑" panose="020B0503020204020204" pitchFamily="34" charset="-122"/>
              <a:cs typeface="Segoe UI Semilight" panose="020B0402040204020203" pitchFamily="34" charset="0"/>
            </a:endParaRPr>
          </a:p>
          <a:p>
            <a:pPr marL="228600" lvl="1" indent="0" fontAlgn="t">
              <a:buNone/>
            </a:pPr>
            <a:endParaRPr lang="en-US" dirty="0">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298866737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zh-cn" dirty="0">
                <a:latin typeface="Segoe UI Semibold" panose="020B0702040204020203" pitchFamily="34" charset="0"/>
                <a:ea typeface="微软雅黑" panose="020B0503020204020204" pitchFamily="34" charset="-122"/>
              </a:rPr>
              <a:t>$filter </a:t>
            </a:r>
            <a:r>
              <a:rPr lang="zh-cn" b="1" dirty="0">
                <a:latin typeface="Segoe UI Semibold" panose="020B0702040204020203" pitchFamily="34" charset="0"/>
                <a:ea typeface="微软雅黑" panose="020B0503020204020204" pitchFamily="34" charset="-122"/>
              </a:rPr>
              <a:t>查询参数</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3779496"/>
          </a:xfrm>
        </p:spPr>
        <p:txBody>
          <a:bodyPr/>
          <a:lstStyle/>
          <a:p>
            <a:pPr marL="228600" lvl="1"/>
            <a:r>
              <a:rPr lang="zh-cn" sz="2800" dirty="0">
                <a:latin typeface="Segoe UI" panose="020B0502040204020203" pitchFamily="34" charset="0"/>
                <a:ea typeface="微软雅黑" panose="020B0503020204020204" pitchFamily="34" charset="-122"/>
                <a:cs typeface="Segoe UI Semilight" panose="020B0402040204020203" pitchFamily="34" charset="0"/>
              </a:rPr>
              <a:t>使用 $filter 查找与指定查询匹配的资源。</a:t>
            </a:r>
          </a:p>
          <a:p>
            <a:pPr marL="228600" lvl="1"/>
            <a:r>
              <a:rPr lang="zh-cn" sz="2800" dirty="0">
                <a:latin typeface="Segoe UI" panose="020B0502040204020203" pitchFamily="34" charset="0"/>
                <a:ea typeface="微软雅黑" panose="020B0503020204020204" pitchFamily="34" charset="-122"/>
                <a:cs typeface="Segoe UI Semilight" panose="020B0402040204020203" pitchFamily="34" charset="0"/>
              </a:rPr>
              <a:t>用于仅检索集合的子集。</a:t>
            </a:r>
          </a:p>
          <a:p>
            <a:pPr marL="228600" lvl="1"/>
            <a:r>
              <a:rPr lang="zh-cn" sz="2800" dirty="0">
                <a:latin typeface="Segoe UI" panose="020B0502040204020203" pitchFamily="34" charset="0"/>
                <a:ea typeface="微软雅黑" panose="020B0503020204020204" pitchFamily="34" charset="-122"/>
                <a:cs typeface="Segoe UI Semilight" panose="020B0402040204020203" pitchFamily="34" charset="0"/>
              </a:rPr>
              <a:t>不同 Microsoft Graph API 对 $filter 运算符的支持不同</a:t>
            </a:r>
            <a:r>
              <a:rPr lang="zh-cn" altLang="zh-CN" sz="2800" dirty="0">
                <a:latin typeface="Segoe UI" panose="020B0502040204020203" pitchFamily="34" charset="0"/>
                <a:ea typeface="微软雅黑" panose="020B0503020204020204" pitchFamily="34" charset="-122"/>
                <a:cs typeface="Segoe UI Semilight" panose="020B0402040204020203" pitchFamily="34" charset="0"/>
              </a:rPr>
              <a:t>。</a:t>
            </a:r>
            <a:endParaRPr lang="zh-cn" sz="2800" dirty="0">
              <a:latin typeface="Segoe UI" panose="020B0502040204020203" pitchFamily="34" charset="0"/>
              <a:ea typeface="微软雅黑" panose="020B0503020204020204" pitchFamily="34" charset="-122"/>
              <a:cs typeface="Segoe UI Semilight" panose="020B0402040204020203" pitchFamily="34" charset="0"/>
            </a:endParaRPr>
          </a:p>
          <a:p>
            <a:pPr marL="228600" lvl="1"/>
            <a:endParaRPr lang="en-US" sz="2800" dirty="0">
              <a:latin typeface="Segoe UI" panose="020B0502040204020203" pitchFamily="34" charset="0"/>
              <a:ea typeface="微软雅黑" panose="020B0503020204020204" pitchFamily="34" charset="-122"/>
              <a:cs typeface="Segoe UI Semilight" panose="020B0402040204020203" pitchFamily="34" charset="0"/>
            </a:endParaRPr>
          </a:p>
          <a:p>
            <a:pPr marL="0" indent="0">
              <a:buNone/>
            </a:pPr>
            <a:r>
              <a:rPr lang="zh-cn" dirty="0">
                <a:latin typeface="Segoe UI" panose="020B0502040204020203" pitchFamily="34" charset="0"/>
                <a:ea typeface="微软雅黑" panose="020B0503020204020204" pitchFamily="34" charset="-122"/>
              </a:rPr>
              <a:t>使用 </a:t>
            </a:r>
            <a:r>
              <a:rPr lang="zh-cn" i="1" dirty="0">
                <a:latin typeface="Segoe UI" panose="020B0502040204020203" pitchFamily="34" charset="0"/>
                <a:ea typeface="微软雅黑" panose="020B0503020204020204" pitchFamily="34" charset="-122"/>
              </a:rPr>
              <a:t>equals</a:t>
            </a:r>
            <a:r>
              <a:rPr lang="zh-cn" dirty="0">
                <a:latin typeface="Segoe UI" panose="020B0502040204020203" pitchFamily="34" charset="0"/>
                <a:ea typeface="微软雅黑" panose="020B0503020204020204" pitchFamily="34" charset="-122"/>
              </a:rPr>
              <a:t> 逻辑运算符获取登录用户收件箱中的所有未读邮件：</a:t>
            </a:r>
          </a:p>
          <a:p>
            <a:pPr marL="0" indent="0">
              <a:buNone/>
            </a:pPr>
            <a:endParaRPr lang="en-US" sz="2400" i="1" dirty="0">
              <a:latin typeface="Segoe UI" panose="020B0502040204020203" pitchFamily="34" charset="0"/>
              <a:ea typeface="微软雅黑" panose="020B0503020204020204" pitchFamily="34" charset="-122"/>
            </a:endParaRPr>
          </a:p>
          <a:p>
            <a:pPr marL="0" indent="0">
              <a:buNone/>
            </a:pPr>
            <a:r>
              <a:rPr lang="zh-cn" sz="2200" dirty="0">
                <a:latin typeface="Segoe UI" panose="020B0502040204020203" pitchFamily="34" charset="0"/>
                <a:ea typeface="微软雅黑" panose="020B0503020204020204" pitchFamily="34" charset="-122"/>
              </a:rPr>
              <a:t>https://graph.microsoft.com/v1.0/me/mailFolders/inbox/messages?$filter=isRead eq false</a:t>
            </a:r>
          </a:p>
        </p:txBody>
      </p:sp>
    </p:spTree>
    <p:extLst>
      <p:ext uri="{BB962C8B-B14F-4D97-AF65-F5344CB8AC3E}">
        <p14:creationId xmlns:p14="http://schemas.microsoft.com/office/powerpoint/2010/main" val="24415379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zh-cn" b="1" dirty="0">
                <a:latin typeface="Segoe UI Semibold" panose="020B0702040204020203" pitchFamily="34" charset="0"/>
                <a:ea typeface="微软雅黑" panose="020B0503020204020204" pitchFamily="34" charset="-122"/>
              </a:rPr>
              <a:t>演示</a:t>
            </a:r>
          </a:p>
        </p:txBody>
      </p:sp>
      <p:sp>
        <p:nvSpPr>
          <p:cNvPr id="3" name="Rectangle 2">
            <a:extLst>
              <a:ext uri="{FF2B5EF4-FFF2-40B4-BE49-F238E27FC236}">
                <a16:creationId xmlns:a16="http://schemas.microsoft.com/office/drawing/2014/main" id="{BEC37AB2-ABE2-4253-8225-E7BF1EDB068C}"/>
              </a:ext>
            </a:extLst>
          </p:cNvPr>
          <p:cNvSpPr/>
          <p:nvPr/>
        </p:nvSpPr>
        <p:spPr>
          <a:xfrm>
            <a:off x="4969869" y="2950359"/>
            <a:ext cx="6204409" cy="954107"/>
          </a:xfrm>
          <a:prstGeom prst="rect">
            <a:avLst/>
          </a:prstGeom>
        </p:spPr>
        <p:txBody>
          <a:bodyPr wrap="square">
            <a:spAutoFit/>
          </a:bodyPr>
          <a:lstStyle/>
          <a:p>
            <a:pPr defTabSz="932742">
              <a:spcBef>
                <a:spcPct val="20000"/>
              </a:spcBef>
              <a:buSzPct val="90000"/>
            </a:pPr>
            <a:r>
              <a:rPr lang="zh-cn" sz="2800" dirty="0">
                <a:gradFill>
                  <a:gsLst>
                    <a:gs pos="1250">
                      <a:schemeClr val="tx1"/>
                    </a:gs>
                    <a:gs pos="100000">
                      <a:schemeClr val="tx1"/>
                    </a:gs>
                  </a:gsLst>
                  <a:lin ang="5400000" scaled="0"/>
                </a:gradFill>
                <a:latin typeface="Segoe UI" panose="020B0502040204020203" pitchFamily="34" charset="0"/>
                <a:ea typeface="微软雅黑" panose="020B0503020204020204" pitchFamily="34" charset="-122"/>
                <a:cs typeface="Segoe UI Semilight" panose="020B0402040204020203" pitchFamily="34" charset="0"/>
              </a:rPr>
              <a:t>在通过 HTTP 查询 Microsoft Graph 时使用查询参数</a:t>
            </a:r>
          </a:p>
        </p:txBody>
      </p:sp>
    </p:spTree>
    <p:extLst>
      <p:ext uri="{BB962C8B-B14F-4D97-AF65-F5344CB8AC3E}">
        <p14:creationId xmlns:p14="http://schemas.microsoft.com/office/powerpoint/2010/main" val="272993719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573690" y="3967750"/>
            <a:ext cx="9144000" cy="553998"/>
          </a:xfrm>
        </p:spPr>
        <p:txBody>
          <a:bodyPr/>
          <a:lstStyle/>
          <a:p>
            <a:r>
              <a:rPr lang="zh-cn" b="1" dirty="0">
                <a:latin typeface="Segoe UI Semibold" panose="020B0702040204020203" pitchFamily="34" charset="0"/>
                <a:ea typeface="微软雅黑" panose="020B0503020204020204" pitchFamily="34" charset="-122"/>
              </a:rPr>
              <a:t>优化网络流量</a:t>
            </a:r>
          </a:p>
        </p:txBody>
      </p:sp>
    </p:spTree>
    <p:extLst>
      <p:ext uri="{BB962C8B-B14F-4D97-AF65-F5344CB8AC3E}">
        <p14:creationId xmlns:p14="http://schemas.microsoft.com/office/powerpoint/2010/main" val="1242384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EAFA-36BC-48F4-A834-D8F17ACC76DA}"/>
              </a:ext>
            </a:extLst>
          </p:cNvPr>
          <p:cNvSpPr>
            <a:spLocks noGrp="1"/>
          </p:cNvSpPr>
          <p:nvPr>
            <p:ph type="title"/>
          </p:nvPr>
        </p:nvSpPr>
        <p:spPr>
          <a:xfrm>
            <a:off x="588263" y="457200"/>
            <a:ext cx="11018520" cy="553998"/>
          </a:xfrm>
        </p:spPr>
        <p:txBody>
          <a:bodyPr>
            <a:normAutofit/>
          </a:bodyPr>
          <a:lstStyle/>
          <a:p>
            <a:r>
              <a:rPr lang="zh-cn" b="1" dirty="0">
                <a:latin typeface="Segoe UI Semibold" panose="020B0702040204020203" pitchFamily="34" charset="0"/>
                <a:ea typeface="微软雅黑" panose="020B0503020204020204" pitchFamily="34" charset="-122"/>
              </a:rPr>
              <a:t>接收变更通知</a:t>
            </a:r>
          </a:p>
        </p:txBody>
      </p:sp>
      <p:sp>
        <p:nvSpPr>
          <p:cNvPr id="3" name="Text Placeholder 2">
            <a:extLst>
              <a:ext uri="{FF2B5EF4-FFF2-40B4-BE49-F238E27FC236}">
                <a16:creationId xmlns:a16="http://schemas.microsoft.com/office/drawing/2014/main" id="{DFB07F3C-66A6-4881-A3FE-3B643C0646E1}"/>
              </a:ext>
            </a:extLst>
          </p:cNvPr>
          <p:cNvSpPr>
            <a:spLocks noGrp="1"/>
          </p:cNvSpPr>
          <p:nvPr>
            <p:ph type="body" sz="quarter" idx="10"/>
          </p:nvPr>
        </p:nvSpPr>
        <p:spPr>
          <a:xfrm>
            <a:off x="584200" y="1435497"/>
            <a:ext cx="11018520" cy="3077766"/>
          </a:xfrm>
        </p:spPr>
        <p:txBody>
          <a:bodyPr>
            <a:normAutofit/>
          </a:bodyPr>
          <a:lstStyle/>
          <a:p>
            <a:pPr marL="0" indent="0" fontAlgn="base">
              <a:buNone/>
            </a:pPr>
            <a:r>
              <a:rPr lang="zh-cn" dirty="0">
                <a:latin typeface="Segoe UI" panose="020B0502040204020203" pitchFamily="34" charset="0"/>
                <a:ea typeface="微软雅黑" panose="020B0503020204020204" pitchFamily="34" charset="-122"/>
                <a:cs typeface="Segoe UI" panose="020B0502040204020203" pitchFamily="34" charset="0"/>
              </a:rPr>
              <a:t>构建应用程序，响应 Microsoft Graph 中数据的变化：</a:t>
            </a:r>
          </a:p>
          <a:p>
            <a:pPr fontAlgn="base"/>
            <a:r>
              <a:rPr lang="zh-cn" sz="2400" dirty="0">
                <a:solidFill>
                  <a:schemeClr val="tx1"/>
                </a:solidFill>
                <a:latin typeface="Segoe UI" panose="020B0502040204020203" pitchFamily="34" charset="0"/>
                <a:ea typeface="微软雅黑" panose="020B0503020204020204" pitchFamily="34" charset="-122"/>
                <a:cs typeface="Segoe UI" panose="020B0502040204020203" pitchFamily="34" charset="0"/>
              </a:rPr>
              <a:t>订阅对所支持资源的更改</a:t>
            </a:r>
          </a:p>
          <a:p>
            <a:r>
              <a:rPr lang="zh-cn" sz="2400" dirty="0">
                <a:solidFill>
                  <a:schemeClr val="tx1"/>
                </a:solidFill>
                <a:latin typeface="Segoe UI" panose="020B0502040204020203" pitchFamily="34" charset="0"/>
                <a:ea typeface="微软雅黑" panose="020B0503020204020204" pitchFamily="34" charset="-122"/>
                <a:cs typeface="Segoe UI" panose="020B0502040204020203" pitchFamily="34" charset="0"/>
              </a:rPr>
              <a:t>在创建通知时，客户端会在所提供的 URL 收到通知</a:t>
            </a:r>
          </a:p>
          <a:p>
            <a:r>
              <a:rPr lang="zh-cn" sz="2400" dirty="0">
                <a:solidFill>
                  <a:schemeClr val="tx1"/>
                </a:solidFill>
                <a:latin typeface="Segoe UI" panose="020B0502040204020203" pitchFamily="34" charset="0"/>
                <a:ea typeface="微软雅黑" panose="020B0503020204020204" pitchFamily="34" charset="-122"/>
                <a:cs typeface="Segoe UI" panose="020B0502040204020203" pitchFamily="34" charset="0"/>
              </a:rPr>
              <a:t>发送 HTTP 202 响应，以确认收到通知</a:t>
            </a:r>
          </a:p>
          <a:p>
            <a:r>
              <a:rPr lang="zh-cn" sz="2400" dirty="0">
                <a:solidFill>
                  <a:schemeClr val="tx1"/>
                </a:solidFill>
                <a:latin typeface="Segoe UI" panose="020B0502040204020203" pitchFamily="34" charset="0"/>
                <a:ea typeface="微软雅黑" panose="020B0503020204020204" pitchFamily="34" charset="-122"/>
                <a:cs typeface="Segoe UI" panose="020B0502040204020203" pitchFamily="34" charset="0"/>
              </a:rPr>
              <a:t>验证 clientState 属性</a:t>
            </a:r>
          </a:p>
          <a:p>
            <a:r>
              <a:rPr lang="zh-cn" sz="2400" dirty="0">
                <a:solidFill>
                  <a:schemeClr val="tx1"/>
                </a:solidFill>
                <a:latin typeface="Segoe UI" panose="020B0502040204020203" pitchFamily="34" charset="0"/>
                <a:ea typeface="微软雅黑" panose="020B0503020204020204" pitchFamily="34" charset="-122"/>
                <a:cs typeface="Segoe UI" panose="020B0502040204020203" pitchFamily="34" charset="0"/>
              </a:rPr>
              <a:t>根据业务逻辑更新应用程序</a:t>
            </a:r>
          </a:p>
        </p:txBody>
      </p:sp>
    </p:spTree>
    <p:extLst>
      <p:ext uri="{BB962C8B-B14F-4D97-AF65-F5344CB8AC3E}">
        <p14:creationId xmlns:p14="http://schemas.microsoft.com/office/powerpoint/2010/main" val="119701360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p:txBody>
          <a:bodyPr/>
          <a:lstStyle/>
          <a:p>
            <a:r>
              <a:rPr lang="zh-cn" b="1" dirty="0">
                <a:latin typeface="Segoe UI Semibold" panose="020B0702040204020203" pitchFamily="34" charset="0"/>
                <a:ea typeface="微软雅黑" panose="020B0503020204020204" pitchFamily="34" charset="-122"/>
              </a:rPr>
              <a:t>执行批量请求</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5020733" cy="4752070"/>
          </a:xfrm>
        </p:spPr>
        <p:txBody>
          <a:bodyPr/>
          <a:lstStyle/>
          <a:p>
            <a:pPr marL="0" indent="0">
              <a:buNone/>
            </a:pPr>
            <a:r>
              <a:rPr lang="zh-cn">
                <a:latin typeface="Segoe UI" panose="020B0502040204020203" pitchFamily="34" charset="0"/>
                <a:ea typeface="微软雅黑" panose="020B0503020204020204" pitchFamily="34" charset="-122"/>
                <a:cs typeface="Segoe UI Semilight" panose="020B0402040204020203" pitchFamily="34" charset="0"/>
              </a:rPr>
              <a:t>使用 $batch 将多个 Graph 请求合并为单个 HTTP 请求，从而减少 HTTP 调用的次数。</a:t>
            </a:r>
          </a:p>
          <a:p>
            <a:r>
              <a:rPr lang="zh-cn" sz="2400">
                <a:latin typeface="Segoe UI" panose="020B0502040204020203" pitchFamily="34" charset="0"/>
                <a:ea typeface="微软雅黑" panose="020B0503020204020204" pitchFamily="34" charset="-122"/>
                <a:cs typeface="Segoe UI Semilight" panose="020B0402040204020203" pitchFamily="34" charset="0"/>
              </a:rPr>
              <a:t>创建一个 JSON 请求数组，然后 POST 到 $batch。</a:t>
            </a:r>
          </a:p>
          <a:p>
            <a:r>
              <a:rPr lang="zh-cn" sz="2400">
                <a:latin typeface="Segoe UI" panose="020B0502040204020203" pitchFamily="34" charset="0"/>
                <a:ea typeface="微软雅黑" panose="020B0503020204020204" pitchFamily="34" charset="-122"/>
                <a:cs typeface="Segoe UI Semilight" panose="020B0402040204020203" pitchFamily="34" charset="0"/>
              </a:rPr>
              <a:t>使用 </a:t>
            </a:r>
            <a:r>
              <a:rPr lang="zh-cn" sz="2400" b="1" err="1">
                <a:latin typeface="Segoe UI" panose="020B0502040204020203" pitchFamily="34" charset="0"/>
                <a:ea typeface="微软雅黑" panose="020B0503020204020204" pitchFamily="34" charset="-122"/>
                <a:cs typeface="Segoe UI Semilight" panose="020B0402040204020203" pitchFamily="34" charset="0"/>
              </a:rPr>
              <a:t>dependsOn</a:t>
            </a:r>
            <a:r>
              <a:rPr lang="zh-cn" sz="2400">
                <a:latin typeface="Segoe UI" panose="020B0502040204020203" pitchFamily="34" charset="0"/>
                <a:ea typeface="微软雅黑" panose="020B0503020204020204" pitchFamily="34" charset="-122"/>
                <a:cs typeface="Segoe UI Semilight" panose="020B0402040204020203" pitchFamily="34" charset="0"/>
              </a:rPr>
              <a:t> 指定一个批次中请求间的依赖关系。</a:t>
            </a:r>
          </a:p>
          <a:p>
            <a:pPr marL="0" indent="0">
              <a:buNone/>
            </a:pPr>
            <a:endParaRPr lang="en-US">
              <a:latin typeface="Segoe UI" panose="020B0502040204020203" pitchFamily="34" charset="0"/>
              <a:ea typeface="微软雅黑" panose="020B0503020204020204" pitchFamily="34" charset="-122"/>
            </a:endParaRPr>
          </a:p>
          <a:p>
            <a:pPr marL="0" indent="0">
              <a:buNone/>
            </a:pPr>
            <a:endParaRPr lang="en-US">
              <a:latin typeface="Segoe UI" panose="020B0502040204020203" pitchFamily="34" charset="0"/>
              <a:ea typeface="微软雅黑" panose="020B0503020204020204" pitchFamily="34" charset="-122"/>
            </a:endParaRPr>
          </a:p>
        </p:txBody>
      </p:sp>
      <p:sp>
        <p:nvSpPr>
          <p:cNvPr id="6" name="Rectangle 5">
            <a:extLst>
              <a:ext uri="{FF2B5EF4-FFF2-40B4-BE49-F238E27FC236}">
                <a16:creationId xmlns:a16="http://schemas.microsoft.com/office/drawing/2014/main" id="{20802350-EE86-473B-A4A8-17A2FB5CF6F9}"/>
              </a:ext>
            </a:extLst>
          </p:cNvPr>
          <p:cNvSpPr/>
          <p:nvPr/>
        </p:nvSpPr>
        <p:spPr>
          <a:xfrm>
            <a:off x="6587069" y="89437"/>
            <a:ext cx="5223936" cy="5693866"/>
          </a:xfrm>
          <a:prstGeom prst="rect">
            <a:avLst/>
          </a:prstGeom>
        </p:spPr>
        <p:txBody>
          <a:bodyPr wrap="square">
            <a:spAutoFit/>
          </a:bodyPr>
          <a:lstStyle/>
          <a:p>
            <a:r>
              <a:rPr lang="zh-cn" sz="1400" i="1" dirty="0">
                <a:latin typeface="Segoe UI" panose="020B0502040204020203" pitchFamily="34" charset="0"/>
                <a:ea typeface="微软雅黑" panose="020B0503020204020204" pitchFamily="34" charset="-122"/>
              </a:rPr>
              <a:t>{</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"requests":</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"id":</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"1",</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p>
          <a:p>
            <a:r>
              <a:rPr lang="zh-cn" sz="1400" i="1" dirty="0">
                <a:latin typeface="Segoe UI" panose="020B0502040204020203" pitchFamily="34" charset="0"/>
                <a:ea typeface="微软雅黑" panose="020B0503020204020204" pitchFamily="34" charset="-122"/>
              </a:rPr>
              <a:t>	method":</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"GET",</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"url":</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p>
          <a:p>
            <a:r>
              <a:rPr lang="zh-cn" sz="1400" i="1" dirty="0">
                <a:latin typeface="Segoe UI" panose="020B0502040204020203" pitchFamily="34" charset="0"/>
                <a:ea typeface="微软雅黑" panose="020B0503020204020204" pitchFamily="34" charset="-122"/>
              </a:rPr>
              <a:t>     },</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"id":</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"2",</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"dependsOn":</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"1"</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"method":</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"GET",</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"url":</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p>
          <a:p>
            <a:r>
              <a:rPr lang="zh-cn" sz="1400" i="1" dirty="0">
                <a:latin typeface="Segoe UI" panose="020B0502040204020203" pitchFamily="34" charset="0"/>
                <a:ea typeface="微软雅黑" panose="020B0503020204020204" pitchFamily="34" charset="-122"/>
              </a:rPr>
              <a:t>     </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"id":</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"3",</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"method":</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"GET",</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"url":</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p>
          <a:p>
            <a:r>
              <a:rPr lang="zh-cn" sz="1400" i="1" dirty="0">
                <a:latin typeface="Segoe UI" panose="020B0502040204020203" pitchFamily="34" charset="0"/>
                <a:ea typeface="微软雅黑" panose="020B0503020204020204" pitchFamily="34" charset="-122"/>
              </a:rPr>
              <a:t>     },</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"id":</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"4",</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"dependsOn":</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"2"</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"method":</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"GET",</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"url":</a:t>
            </a:r>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p>
          <a:p>
            <a:r>
              <a:rPr lang="zh-cn" sz="1400" i="1" dirty="0">
                <a:latin typeface="Segoe UI" panose="020B0502040204020203" pitchFamily="34" charset="0"/>
                <a:ea typeface="微软雅黑" panose="020B0503020204020204" pitchFamily="34" charset="-122"/>
              </a:rPr>
              <a:t>     }</a:t>
            </a:r>
            <a:r>
              <a:rPr lang="zh-cn" sz="1400" dirty="0">
                <a:latin typeface="Segoe UI" panose="020B0502040204020203" pitchFamily="34" charset="0"/>
                <a:ea typeface="微软雅黑" panose="020B0503020204020204" pitchFamily="34" charset="-122"/>
              </a:rPr>
              <a:t> </a:t>
            </a:r>
          </a:p>
          <a:p>
            <a:r>
              <a:rPr lang="zh-cn" sz="1400" i="1" dirty="0">
                <a:latin typeface="Segoe UI" panose="020B0502040204020203" pitchFamily="34" charset="0"/>
                <a:ea typeface="微软雅黑" panose="020B0503020204020204" pitchFamily="34" charset="-122"/>
              </a:rPr>
              <a:t>  ]</a:t>
            </a:r>
          </a:p>
          <a:p>
            <a:r>
              <a:rPr lang="zh-cn" sz="1400" dirty="0">
                <a:latin typeface="Segoe UI" panose="020B0502040204020203" pitchFamily="34" charset="0"/>
                <a:ea typeface="微软雅黑" panose="020B0503020204020204" pitchFamily="34" charset="-122"/>
              </a:rPr>
              <a:t> </a:t>
            </a:r>
            <a:r>
              <a:rPr lang="zh-cn" sz="1400" i="1" dirty="0">
                <a:latin typeface="Segoe UI" panose="020B0502040204020203" pitchFamily="34" charset="0"/>
                <a:ea typeface="微软雅黑" panose="020B0503020204020204" pitchFamily="34" charset="-122"/>
              </a:rPr>
              <a:t>}</a:t>
            </a:r>
            <a:endParaRPr lang="en-US" sz="1400" i="1" dirty="0">
              <a:solidFill>
                <a:srgbClr val="1A1A18"/>
              </a:solidFill>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231101398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p:txBody>
          <a:bodyPr/>
          <a:lstStyle/>
          <a:p>
            <a:r>
              <a:rPr lang="zh-cn" b="1" dirty="0">
                <a:latin typeface="Segoe UI Semibold" panose="020B0702040204020203" pitchFamily="34" charset="0"/>
                <a:ea typeface="微软雅黑" panose="020B0503020204020204" pitchFamily="34" charset="-122"/>
              </a:rPr>
              <a:t>使用 </a:t>
            </a:r>
            <a:r>
              <a:rPr lang="zh-cn" dirty="0">
                <a:latin typeface="Segoe UI Semibold" panose="020B0702040204020203" pitchFamily="34" charset="0"/>
                <a:ea typeface="微软雅黑" panose="020B0503020204020204" pitchFamily="34" charset="-122"/>
              </a:rPr>
              <a:t>delta </a:t>
            </a:r>
            <a:r>
              <a:rPr lang="zh-cn" b="1" dirty="0">
                <a:latin typeface="Segoe UI Semibold" panose="020B0702040204020203" pitchFamily="34" charset="0"/>
                <a:ea typeface="微软雅黑" panose="020B0503020204020204" pitchFamily="34" charset="-122"/>
              </a:rPr>
              <a:t>查询获取更改</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233366"/>
            <a:ext cx="10928531" cy="4825937"/>
          </a:xfrm>
        </p:spPr>
        <p:txBody>
          <a:bodyPr/>
          <a:lstStyle/>
          <a:p>
            <a:pPr marL="0" indent="0" fontAlgn="base">
              <a:buNone/>
            </a:pPr>
            <a:r>
              <a:rPr lang="zh-cn" dirty="0">
                <a:latin typeface="Segoe UI" panose="020B0502040204020203" pitchFamily="34" charset="0"/>
                <a:ea typeface="微软雅黑" panose="020B0503020204020204" pitchFamily="34" charset="-122"/>
                <a:cs typeface="Segoe UI" panose="020B0502040204020203" pitchFamily="34" charset="0"/>
              </a:rPr>
              <a:t>高效地轮询 Microsoft Graph 以了解数据集的更改。</a:t>
            </a:r>
          </a:p>
          <a:p>
            <a:pPr marL="0" indent="0" fontAlgn="base">
              <a:buNone/>
            </a:pPr>
            <a:endParaRPr lang="en-US" dirty="0">
              <a:latin typeface="Segoe UI" panose="020B0502040204020203" pitchFamily="34" charset="0"/>
              <a:ea typeface="微软雅黑" panose="020B0503020204020204" pitchFamily="34" charset="-122"/>
              <a:cs typeface="Segoe UI" panose="020B0502040204020203" pitchFamily="34" charset="0"/>
            </a:endParaRPr>
          </a:p>
          <a:p>
            <a:r>
              <a:rPr lang="zh-cn" dirty="0">
                <a:solidFill>
                  <a:schemeClr val="tx1"/>
                </a:solidFill>
                <a:latin typeface="Segoe UI Light" pitchFamily="34" charset="0"/>
                <a:ea typeface="微软雅黑" panose="020B0503020204020204" pitchFamily="34" charset="-122"/>
              </a:rPr>
              <a:t>对所需资源发出 GET 请求，使用 delta 函数</a:t>
            </a:r>
            <a:r>
              <a:rPr lang="zh-cn" altLang="zh-CN" dirty="0">
                <a:solidFill>
                  <a:schemeClr val="tx1"/>
                </a:solidFill>
                <a:latin typeface="Segoe UI Light" pitchFamily="34" charset="0"/>
                <a:ea typeface="微软雅黑" panose="020B0503020204020204" pitchFamily="34" charset="-122"/>
              </a:rPr>
              <a:t>。</a:t>
            </a:r>
            <a:endParaRPr lang="zh-cn" dirty="0">
              <a:solidFill>
                <a:schemeClr val="tx1"/>
              </a:solidFill>
              <a:latin typeface="Segoe UI Light" pitchFamily="34" charset="0"/>
              <a:ea typeface="微软雅黑" panose="020B0503020204020204" pitchFamily="34" charset="-122"/>
            </a:endParaRPr>
          </a:p>
          <a:p>
            <a:r>
              <a:rPr lang="zh-cn" dirty="0">
                <a:solidFill>
                  <a:schemeClr val="tx1"/>
                </a:solidFill>
                <a:latin typeface="Segoe UI Light" pitchFamily="34" charset="0"/>
                <a:ea typeface="微软雅黑" panose="020B0503020204020204" pitchFamily="34" charset="-122"/>
              </a:rPr>
              <a:t>如果有其他页面，Graph 响应将包括 </a:t>
            </a:r>
            <a:r>
              <a:rPr lang="zh-cn" b="1" dirty="0">
                <a:solidFill>
                  <a:schemeClr val="tx1"/>
                </a:solidFill>
                <a:latin typeface="Segoe UI Light" pitchFamily="34" charset="0"/>
                <a:ea typeface="微软雅黑" panose="020B0503020204020204" pitchFamily="34" charset="-122"/>
              </a:rPr>
              <a:t>nextLink</a:t>
            </a:r>
            <a:r>
              <a:rPr lang="zh-cn" dirty="0">
                <a:solidFill>
                  <a:schemeClr val="tx1"/>
                </a:solidFill>
                <a:latin typeface="Segoe UI Light" pitchFamily="34" charset="0"/>
                <a:ea typeface="微软雅黑" panose="020B0503020204020204" pitchFamily="34" charset="-122"/>
              </a:rPr>
              <a:t> URL；如果没有有关资源现有状态的更多数据，将包括 </a:t>
            </a:r>
            <a:r>
              <a:rPr lang="zh-cn" b="1" dirty="0">
                <a:solidFill>
                  <a:schemeClr val="tx1"/>
                </a:solidFill>
                <a:latin typeface="Segoe UI Light" pitchFamily="34" charset="0"/>
                <a:ea typeface="微软雅黑" panose="020B0503020204020204" pitchFamily="34" charset="-122"/>
              </a:rPr>
              <a:t>deltaLink</a:t>
            </a:r>
            <a:r>
              <a:rPr lang="zh-cn" dirty="0">
                <a:solidFill>
                  <a:schemeClr val="tx1"/>
                </a:solidFill>
                <a:latin typeface="Segoe UI Light" pitchFamily="34" charset="0"/>
                <a:ea typeface="微软雅黑" panose="020B0503020204020204" pitchFamily="34" charset="-122"/>
              </a:rPr>
              <a:t> URL。</a:t>
            </a:r>
          </a:p>
          <a:p>
            <a:r>
              <a:rPr lang="zh-cn" dirty="0">
                <a:solidFill>
                  <a:schemeClr val="tx1"/>
                </a:solidFill>
                <a:latin typeface="Segoe UI Light" pitchFamily="34" charset="0"/>
                <a:ea typeface="微软雅黑" panose="020B0503020204020204" pitchFamily="34" charset="-122"/>
              </a:rPr>
              <a:t>对于未来的请求，请使用 </a:t>
            </a:r>
            <a:r>
              <a:rPr lang="zh-cn" b="1" dirty="0">
                <a:solidFill>
                  <a:schemeClr val="tx1"/>
                </a:solidFill>
                <a:latin typeface="Segoe UI Light" pitchFamily="34" charset="0"/>
                <a:ea typeface="微软雅黑" panose="020B0503020204020204" pitchFamily="34" charset="-122"/>
              </a:rPr>
              <a:t>deltaLink</a:t>
            </a:r>
            <a:r>
              <a:rPr lang="zh-cn" dirty="0">
                <a:solidFill>
                  <a:schemeClr val="tx1"/>
                </a:solidFill>
                <a:latin typeface="Segoe UI Light" pitchFamily="34" charset="0"/>
                <a:ea typeface="微软雅黑" panose="020B0503020204020204" pitchFamily="34" charset="-122"/>
              </a:rPr>
              <a:t> URL 检索自上次请求以来资源的更改</a:t>
            </a:r>
            <a:r>
              <a:rPr lang="zh-cn" altLang="zh-CN" dirty="0">
                <a:solidFill>
                  <a:schemeClr val="tx1"/>
                </a:solidFill>
                <a:latin typeface="Segoe UI Light" pitchFamily="34" charset="0"/>
                <a:ea typeface="微软雅黑" panose="020B0503020204020204" pitchFamily="34" charset="-122"/>
              </a:rPr>
              <a:t>。</a:t>
            </a:r>
            <a:endParaRPr lang="zh-cn" dirty="0">
              <a:solidFill>
                <a:schemeClr val="tx1"/>
              </a:solidFill>
              <a:latin typeface="Segoe UI Light" pitchFamily="34" charset="0"/>
              <a:ea typeface="微软雅黑" panose="020B0503020204020204" pitchFamily="34" charset="-122"/>
            </a:endParaRPr>
          </a:p>
          <a:p>
            <a:r>
              <a:rPr lang="zh-cn" dirty="0">
                <a:solidFill>
                  <a:schemeClr val="tx1"/>
                </a:solidFill>
                <a:latin typeface="Segoe UI Light" pitchFamily="34" charset="0"/>
                <a:ea typeface="微软雅黑" panose="020B0503020204020204" pitchFamily="34" charset="-122"/>
              </a:rPr>
              <a:t>必须在初始请求中指定可选查询参数。然后，它们将被编码在 nextLink 或 deltaLink 令牌中。</a:t>
            </a:r>
          </a:p>
          <a:p>
            <a:endParaRPr lang="en-US" dirty="0">
              <a:solidFill>
                <a:schemeClr val="tx1"/>
              </a:solidFill>
              <a:latin typeface="Segoe UI Light" pitchFamily="34" charset="0"/>
              <a:ea typeface="微软雅黑" panose="020B0503020204020204" pitchFamily="34" charset="-122"/>
            </a:endParaRPr>
          </a:p>
        </p:txBody>
      </p:sp>
    </p:spTree>
    <p:extLst>
      <p:ext uri="{BB962C8B-B14F-4D97-AF65-F5344CB8AC3E}">
        <p14:creationId xmlns:p14="http://schemas.microsoft.com/office/powerpoint/2010/main" val="373852321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815427" y="3403242"/>
            <a:ext cx="9144000" cy="1107996"/>
          </a:xfrm>
        </p:spPr>
        <p:txBody>
          <a:bodyPr/>
          <a:lstStyle/>
          <a:p>
            <a:r>
              <a:rPr lang="zh-cn" dirty="0">
                <a:latin typeface="Segoe UI Semibold" panose="020B0702040204020203" pitchFamily="34" charset="0"/>
                <a:ea typeface="微软雅黑" panose="020B0503020204020204" pitchFamily="34" charset="-122"/>
              </a:rPr>
              <a:t>Microsoft Graph </a:t>
            </a:r>
            <a:r>
              <a:rPr lang="zh-cn" b="1" dirty="0">
                <a:latin typeface="Segoe UI Semibold" panose="020B0702040204020203" pitchFamily="34" charset="0"/>
                <a:ea typeface="微软雅黑" panose="020B0503020204020204" pitchFamily="34" charset="-122"/>
              </a:rPr>
              <a:t>概述</a:t>
            </a:r>
            <a:br>
              <a:rPr dirty="0">
                <a:latin typeface="Segoe UI Semibold" panose="020B0702040204020203" pitchFamily="34" charset="0"/>
                <a:ea typeface="微软雅黑" panose="020B0503020204020204" pitchFamily="34" charset="-122"/>
              </a:rPr>
            </a:br>
            <a:endParaRPr lang="en-US" dirty="0">
              <a:latin typeface="Segoe UI Semibold" panose="020B0702040204020203" pitchFamily="34" charset="0"/>
              <a:ea typeface="微软雅黑" panose="020B0503020204020204" pitchFamily="34" charset="-122"/>
            </a:endParaRPr>
          </a:p>
        </p:txBody>
      </p:sp>
    </p:spTree>
    <p:extLst>
      <p:ext uri="{BB962C8B-B14F-4D97-AF65-F5344CB8AC3E}">
        <p14:creationId xmlns:p14="http://schemas.microsoft.com/office/powerpoint/2010/main" val="4115386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E447A-B73D-49ED-917E-B8AF76B34BF8}"/>
              </a:ext>
            </a:extLst>
          </p:cNvPr>
          <p:cNvSpPr>
            <a:spLocks noGrp="1"/>
          </p:cNvSpPr>
          <p:nvPr>
            <p:ph type="title"/>
          </p:nvPr>
        </p:nvSpPr>
        <p:spPr>
          <a:xfrm>
            <a:off x="525379" y="341062"/>
            <a:ext cx="10515600" cy="553998"/>
          </a:xfrm>
        </p:spPr>
        <p:txBody>
          <a:bodyPr/>
          <a:lstStyle/>
          <a:p>
            <a:r>
              <a:rPr lang="zh-cn" b="1" dirty="0">
                <a:latin typeface="Segoe UI Semibold" panose="020B0702040204020203" pitchFamily="34" charset="0"/>
                <a:ea typeface="微软雅黑" panose="020B0503020204020204" pitchFamily="34" charset="-122"/>
              </a:rPr>
              <a:t>处理节流</a:t>
            </a:r>
          </a:p>
        </p:txBody>
      </p:sp>
      <p:sp>
        <p:nvSpPr>
          <p:cNvPr id="3" name="Text Placeholder 2">
            <a:extLst>
              <a:ext uri="{FF2B5EF4-FFF2-40B4-BE49-F238E27FC236}">
                <a16:creationId xmlns:a16="http://schemas.microsoft.com/office/drawing/2014/main" id="{D120D4BF-97B1-4BE1-BE6B-9DC3113FD593}"/>
              </a:ext>
            </a:extLst>
          </p:cNvPr>
          <p:cNvSpPr>
            <a:spLocks noGrp="1"/>
          </p:cNvSpPr>
          <p:nvPr>
            <p:ph type="body" sz="quarter" idx="10"/>
          </p:nvPr>
        </p:nvSpPr>
        <p:spPr>
          <a:xfrm>
            <a:off x="584200" y="1435497"/>
            <a:ext cx="11018520" cy="3877985"/>
          </a:xfrm>
        </p:spPr>
        <p:txBody>
          <a:bodyPr/>
          <a:lstStyle/>
          <a:p>
            <a:pPr marL="0" indent="0" fontAlgn="base">
              <a:buNone/>
            </a:pPr>
            <a:r>
              <a:rPr lang="zh-cn">
                <a:latin typeface="Segoe UI" panose="020B0502040204020203" pitchFamily="34" charset="0"/>
                <a:ea typeface="微软雅黑" panose="020B0503020204020204" pitchFamily="34" charset="-122"/>
                <a:cs typeface="Segoe UI" panose="020B0502040204020203" pitchFamily="34" charset="0"/>
              </a:rPr>
              <a:t>节流会限制对服务的并发调用次数，以防止过度使用资源。</a:t>
            </a:r>
          </a:p>
          <a:p>
            <a:pPr marL="0" indent="0" fontAlgn="base">
              <a:buNone/>
            </a:pPr>
            <a:r>
              <a:rPr lang="zh-cn">
                <a:solidFill>
                  <a:schemeClr val="tx1"/>
                </a:solidFill>
                <a:latin typeface="Segoe UI" panose="020B0502040204020203" pitchFamily="34" charset="0"/>
                <a:ea typeface="微软雅黑" panose="020B0503020204020204" pitchFamily="34" charset="-122"/>
                <a:cs typeface="Segoe UI" panose="020B0502040204020203" pitchFamily="34" charset="0"/>
              </a:rPr>
              <a:t>发生节流时，Microsoft Graph 会返回 HTTP 状态代码 429，请求也会失败</a:t>
            </a:r>
          </a:p>
          <a:p>
            <a:pPr fontAlgn="base"/>
            <a:r>
              <a:rPr lang="zh-cn">
                <a:solidFill>
                  <a:schemeClr val="tx1"/>
                </a:solidFill>
                <a:latin typeface="Segoe UI" panose="020B0502040204020203" pitchFamily="34" charset="0"/>
                <a:ea typeface="微软雅黑" panose="020B0503020204020204" pitchFamily="34" charset="-122"/>
                <a:cs typeface="Segoe UI" panose="020B0502040204020203" pitchFamily="34" charset="0"/>
              </a:rPr>
              <a:t>等待 </a:t>
            </a:r>
            <a:r>
              <a:rPr lang="zh-cn" b="1">
                <a:solidFill>
                  <a:schemeClr val="tx1"/>
                </a:solidFill>
                <a:latin typeface="Segoe UI" panose="020B0502040204020203" pitchFamily="34" charset="0"/>
                <a:ea typeface="微软雅黑" panose="020B0503020204020204" pitchFamily="34" charset="-122"/>
                <a:cs typeface="Segoe UI" panose="020B0502040204020203" pitchFamily="34" charset="0"/>
              </a:rPr>
              <a:t>Retry-After </a:t>
            </a:r>
            <a:r>
              <a:rPr lang="zh-cn">
                <a:solidFill>
                  <a:schemeClr val="tx1"/>
                </a:solidFill>
                <a:latin typeface="Segoe UI" panose="020B0502040204020203" pitchFamily="34" charset="0"/>
                <a:ea typeface="微软雅黑" panose="020B0503020204020204" pitchFamily="34" charset="-122"/>
                <a:cs typeface="Segoe UI" panose="020B0502040204020203" pitchFamily="34" charset="0"/>
              </a:rPr>
              <a:t>标头中指定的秒数</a:t>
            </a:r>
          </a:p>
          <a:p>
            <a:pPr fontAlgn="base"/>
            <a:r>
              <a:rPr lang="zh-cn">
                <a:solidFill>
                  <a:schemeClr val="tx1"/>
                </a:solidFill>
                <a:latin typeface="Segoe UI" panose="020B0502040204020203" pitchFamily="34" charset="0"/>
                <a:ea typeface="微软雅黑" panose="020B0503020204020204" pitchFamily="34" charset="-122"/>
                <a:cs typeface="Segoe UI" panose="020B0502040204020203" pitchFamily="34" charset="0"/>
              </a:rPr>
              <a:t>重试请求</a:t>
            </a:r>
          </a:p>
          <a:p>
            <a:pPr marL="228600" lvl="1"/>
            <a:endParaRPr lang="en-US" sz="2800">
              <a:latin typeface="Segoe UI Semilight" panose="020B0402040204020203" pitchFamily="34" charset="0"/>
              <a:ea typeface="微软雅黑" panose="020B0503020204020204" pitchFamily="34" charset="-122"/>
              <a:cs typeface="Segoe UI Semilight" panose="020B0402040204020203" pitchFamily="34" charset="0"/>
            </a:endParaRPr>
          </a:p>
          <a:p>
            <a:pPr marL="0" indent="0" fontAlgn="base">
              <a:buNone/>
            </a:pPr>
            <a:endParaRPr lang="en-US">
              <a:latin typeface="Segoe UI" panose="020B0502040204020203" pitchFamily="34" charset="0"/>
              <a:ea typeface="微软雅黑" panose="020B0503020204020204" pitchFamily="34" charset="-122"/>
              <a:cs typeface="Segoe UI" panose="020B0502040204020203" pitchFamily="34" charset="0"/>
            </a:endParaRPr>
          </a:p>
        </p:txBody>
      </p:sp>
    </p:spTree>
    <p:extLst>
      <p:ext uri="{BB962C8B-B14F-4D97-AF65-F5344CB8AC3E}">
        <p14:creationId xmlns:p14="http://schemas.microsoft.com/office/powerpoint/2010/main" val="167289426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zh-cn" b="1" dirty="0">
                <a:latin typeface="Segoe UI Semibold" panose="020B0702040204020203" pitchFamily="34" charset="0"/>
                <a:ea typeface="微软雅黑" panose="020B0503020204020204" pitchFamily="34" charset="-122"/>
              </a:rPr>
              <a:t>演示</a:t>
            </a:r>
          </a:p>
        </p:txBody>
      </p:sp>
      <p:sp>
        <p:nvSpPr>
          <p:cNvPr id="5" name="Rectangle 4">
            <a:extLst>
              <a:ext uri="{FF2B5EF4-FFF2-40B4-BE49-F238E27FC236}">
                <a16:creationId xmlns:a16="http://schemas.microsoft.com/office/drawing/2014/main" id="{00F46602-B06F-46C1-912D-C12271F48CF5}"/>
              </a:ext>
            </a:extLst>
          </p:cNvPr>
          <p:cNvSpPr/>
          <p:nvPr/>
        </p:nvSpPr>
        <p:spPr>
          <a:xfrm>
            <a:off x="5223441" y="3181192"/>
            <a:ext cx="6375955" cy="523220"/>
          </a:xfrm>
          <a:prstGeom prst="rect">
            <a:avLst/>
          </a:prstGeom>
        </p:spPr>
        <p:txBody>
          <a:bodyPr wrap="square">
            <a:spAutoFit/>
          </a:bodyPr>
          <a:lstStyle/>
          <a:p>
            <a:pPr defTabSz="932742">
              <a:spcBef>
                <a:spcPct val="20000"/>
              </a:spcBef>
              <a:buSzPct val="90000"/>
            </a:pPr>
            <a:r>
              <a:rPr lang="zh-cn" sz="2800">
                <a:gradFill>
                  <a:gsLst>
                    <a:gs pos="1250">
                      <a:schemeClr val="tx1"/>
                    </a:gs>
                    <a:gs pos="100000">
                      <a:schemeClr val="tx1"/>
                    </a:gs>
                  </a:gsLst>
                  <a:lin ang="5400000" scaled="0"/>
                </a:gradFill>
                <a:latin typeface="Segoe UI" panose="020B0502040204020203" pitchFamily="34" charset="0"/>
                <a:ea typeface="微软雅黑" panose="020B0503020204020204" pitchFamily="34" charset="-122"/>
                <a:cs typeface="Segoe UI Semilight" panose="020B0402040204020203" pitchFamily="34" charset="0"/>
              </a:rPr>
              <a:t>通过批处理请求减少流量</a:t>
            </a:r>
          </a:p>
        </p:txBody>
      </p:sp>
    </p:spTree>
    <p:extLst>
      <p:ext uri="{BB962C8B-B14F-4D97-AF65-F5344CB8AC3E}">
        <p14:creationId xmlns:p14="http://schemas.microsoft.com/office/powerpoint/2010/main" val="26891351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605221" y="3736522"/>
            <a:ext cx="9144000" cy="553998"/>
          </a:xfrm>
        </p:spPr>
        <p:txBody>
          <a:bodyPr/>
          <a:lstStyle/>
          <a:p>
            <a:r>
              <a:rPr lang="zh-cn" b="1" dirty="0">
                <a:latin typeface="Segoe UI Semibold" panose="020B0702040204020203" pitchFamily="34" charset="0"/>
                <a:ea typeface="微软雅黑" panose="020B0503020204020204" pitchFamily="34" charset="-122"/>
              </a:rPr>
              <a:t>使用 </a:t>
            </a:r>
            <a:r>
              <a:rPr lang="zh-cn" dirty="0">
                <a:latin typeface="Segoe UI Semibold" panose="020B0702040204020203" pitchFamily="34" charset="0"/>
                <a:ea typeface="微软雅黑" panose="020B0503020204020204" pitchFamily="34" charset="-122"/>
              </a:rPr>
              <a:t>Microsoft Graph </a:t>
            </a:r>
            <a:r>
              <a:rPr lang="zh-cn" b="1" dirty="0">
                <a:latin typeface="Segoe UI Semibold" panose="020B0702040204020203" pitchFamily="34" charset="0"/>
                <a:ea typeface="微软雅黑" panose="020B0503020204020204" pitchFamily="34" charset="-122"/>
              </a:rPr>
              <a:t>访问用户数据</a:t>
            </a:r>
          </a:p>
        </p:txBody>
      </p:sp>
    </p:spTree>
    <p:extLst>
      <p:ext uri="{BB962C8B-B14F-4D97-AF65-F5344CB8AC3E}">
        <p14:creationId xmlns:p14="http://schemas.microsoft.com/office/powerpoint/2010/main" val="3464140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23B5A-52C1-462B-B86B-E754DE92756B}"/>
              </a:ext>
            </a:extLst>
          </p:cNvPr>
          <p:cNvSpPr>
            <a:spLocks noGrp="1"/>
          </p:cNvSpPr>
          <p:nvPr>
            <p:ph type="title"/>
          </p:nvPr>
        </p:nvSpPr>
        <p:spPr/>
        <p:txBody>
          <a:bodyPr/>
          <a:lstStyle/>
          <a:p>
            <a:r>
              <a:rPr lang="zh-cn" b="1" dirty="0">
                <a:latin typeface="Segoe UI Semibold" panose="020B0702040204020203" pitchFamily="34" charset="0"/>
                <a:ea typeface="微软雅黑" panose="020B0503020204020204" pitchFamily="34" charset="-122"/>
                <a:cs typeface="Segoe UI"/>
              </a:rPr>
              <a:t>在 </a:t>
            </a:r>
            <a:r>
              <a:rPr lang="zh-cn" dirty="0">
                <a:latin typeface="Segoe UI Semibold" panose="020B0702040204020203" pitchFamily="34" charset="0"/>
                <a:ea typeface="微软雅黑" panose="020B0503020204020204" pitchFamily="34" charset="-122"/>
                <a:cs typeface="Segoe UI"/>
              </a:rPr>
              <a:t>Microsoft Graph </a:t>
            </a:r>
            <a:r>
              <a:rPr lang="zh-cn" b="1" dirty="0">
                <a:latin typeface="Segoe UI Semibold" panose="020B0702040204020203" pitchFamily="34" charset="0"/>
                <a:ea typeface="微软雅黑" panose="020B0503020204020204" pitchFamily="34" charset="-122"/>
                <a:cs typeface="Segoe UI"/>
              </a:rPr>
              <a:t>中执行用户相关操作</a:t>
            </a:r>
            <a:endParaRPr lang="en-US" b="1" dirty="0">
              <a:latin typeface="Segoe UI Semibold" panose="020B0702040204020203" pitchFamily="34" charset="0"/>
              <a:ea typeface="微软雅黑" panose="020B0503020204020204" pitchFamily="34" charset="-122"/>
            </a:endParaRPr>
          </a:p>
        </p:txBody>
      </p:sp>
      <p:sp>
        <p:nvSpPr>
          <p:cNvPr id="3" name="Text Placeholder 2">
            <a:extLst>
              <a:ext uri="{FF2B5EF4-FFF2-40B4-BE49-F238E27FC236}">
                <a16:creationId xmlns:a16="http://schemas.microsoft.com/office/drawing/2014/main" id="{ACC76BF8-4AFC-4E20-9657-5FCAE804799E}"/>
              </a:ext>
            </a:extLst>
          </p:cNvPr>
          <p:cNvSpPr>
            <a:spLocks noGrp="1"/>
          </p:cNvSpPr>
          <p:nvPr>
            <p:ph type="body" sz="quarter" idx="10"/>
          </p:nvPr>
        </p:nvSpPr>
        <p:spPr>
          <a:xfrm>
            <a:off x="586390" y="1434370"/>
            <a:ext cx="11018520" cy="3213187"/>
          </a:xfrm>
        </p:spPr>
        <p:txBody>
          <a:bodyPr/>
          <a:lstStyle/>
          <a:p>
            <a:pPr fontAlgn="base"/>
            <a:r>
              <a:rPr lang="zh-cn">
                <a:latin typeface="Segoe UI" panose="020B0502040204020203" pitchFamily="34" charset="0"/>
                <a:ea typeface="微软雅黑" panose="020B0503020204020204" pitchFamily="34" charset="-122"/>
                <a:cs typeface="Segoe UI" panose="020B0502040204020203" pitchFamily="34" charset="0"/>
              </a:rPr>
              <a:t>访问和操作用户资源，而无需执行其他调用，查找特定身份验证信息，以及直接针对其他 Microsoft Graph 资源发出查询。</a:t>
            </a:r>
          </a:p>
          <a:p>
            <a:endParaRPr lang="en-US">
              <a:latin typeface="Segoe UI" panose="020B0502040204020203" pitchFamily="34" charset="0"/>
              <a:ea typeface="微软雅黑" panose="020B0503020204020204" pitchFamily="34" charset="-122"/>
            </a:endParaRPr>
          </a:p>
          <a:p>
            <a:r>
              <a:rPr lang="zh-cn">
                <a:latin typeface="Segoe UI" panose="020B0502040204020203" pitchFamily="34" charset="0"/>
                <a:ea typeface="微软雅黑" panose="020B0503020204020204" pitchFamily="34" charset="-122"/>
              </a:rPr>
              <a:t>通过 Microsoft Graph 访问用户：</a:t>
            </a:r>
          </a:p>
          <a:p>
            <a:pPr marL="457200" indent="-457200">
              <a:buFont typeface="Arial" panose="020B0604020202020204" pitchFamily="34" charset="0"/>
              <a:buChar char="•"/>
            </a:pPr>
            <a:r>
              <a:rPr lang="zh-cn" sz="2400">
                <a:latin typeface="Segoe UI" panose="020B0502040204020203" pitchFamily="34" charset="0"/>
                <a:ea typeface="微软雅黑" panose="020B0503020204020204" pitchFamily="34" charset="-122"/>
              </a:rPr>
              <a:t>/users/{id | userPrincipalName}</a:t>
            </a:r>
          </a:p>
          <a:p>
            <a:pPr marL="457200" indent="-457200">
              <a:buFont typeface="Arial" panose="020B0604020202020204" pitchFamily="34" charset="0"/>
              <a:buChar char="•"/>
            </a:pPr>
            <a:r>
              <a:rPr lang="zh-cn" sz="2400">
                <a:latin typeface="Segoe UI" panose="020B0502040204020203" pitchFamily="34" charset="0"/>
                <a:ea typeface="微软雅黑" panose="020B0503020204020204" pitchFamily="34" charset="-122"/>
              </a:rPr>
              <a:t>/me</a:t>
            </a:r>
          </a:p>
        </p:txBody>
      </p:sp>
    </p:spTree>
    <p:extLst>
      <p:ext uri="{BB962C8B-B14F-4D97-AF65-F5344CB8AC3E}">
        <p14:creationId xmlns:p14="http://schemas.microsoft.com/office/powerpoint/2010/main" val="382834984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09E93-51FA-4F5D-B242-CF70A8336B14}"/>
              </a:ext>
            </a:extLst>
          </p:cNvPr>
          <p:cNvSpPr>
            <a:spLocks noGrp="1"/>
          </p:cNvSpPr>
          <p:nvPr>
            <p:ph type="title"/>
          </p:nvPr>
        </p:nvSpPr>
        <p:spPr>
          <a:xfrm>
            <a:off x="528721" y="173478"/>
            <a:ext cx="10515600" cy="553998"/>
          </a:xfrm>
        </p:spPr>
        <p:txBody>
          <a:bodyPr/>
          <a:lstStyle/>
          <a:p>
            <a:r>
              <a:rPr lang="zh-cn" b="1" dirty="0">
                <a:latin typeface="Segoe UI Semibold" panose="020B0702040204020203" pitchFamily="34" charset="0"/>
                <a:ea typeface="微软雅黑" panose="020B0503020204020204" pitchFamily="34" charset="-122"/>
              </a:rPr>
              <a:t>获取用户的相关信息</a:t>
            </a:r>
          </a:p>
        </p:txBody>
      </p:sp>
      <p:graphicFrame>
        <p:nvGraphicFramePr>
          <p:cNvPr id="4" name="Table 4">
            <a:extLst>
              <a:ext uri="{FF2B5EF4-FFF2-40B4-BE49-F238E27FC236}">
                <a16:creationId xmlns:a16="http://schemas.microsoft.com/office/drawing/2014/main" id="{2E2094F2-C360-4B66-B9E6-B6BBB6334C6C}"/>
              </a:ext>
            </a:extLst>
          </p:cNvPr>
          <p:cNvGraphicFramePr>
            <a:graphicFrameLocks noGrp="1"/>
          </p:cNvGraphicFramePr>
          <p:nvPr>
            <p:extLst>
              <p:ext uri="{D42A27DB-BD31-4B8C-83A1-F6EECF244321}">
                <p14:modId xmlns:p14="http://schemas.microsoft.com/office/powerpoint/2010/main" val="1559633963"/>
              </p:ext>
            </p:extLst>
          </p:nvPr>
        </p:nvGraphicFramePr>
        <p:xfrm>
          <a:off x="528721" y="991399"/>
          <a:ext cx="11134558" cy="4408519"/>
        </p:xfrm>
        <a:graphic>
          <a:graphicData uri="http://schemas.openxmlformats.org/drawingml/2006/table">
            <a:tbl>
              <a:tblPr firstRow="1" bandRow="1">
                <a:tableStyleId>{5C22544A-7EE6-4342-B048-85BDC9FD1C3A}</a:tableStyleId>
              </a:tblPr>
              <a:tblGrid>
                <a:gridCol w="5567279">
                  <a:extLst>
                    <a:ext uri="{9D8B030D-6E8A-4147-A177-3AD203B41FA5}">
                      <a16:colId xmlns:a16="http://schemas.microsoft.com/office/drawing/2014/main" val="1037355141"/>
                    </a:ext>
                  </a:extLst>
                </a:gridCol>
                <a:gridCol w="5567279">
                  <a:extLst>
                    <a:ext uri="{9D8B030D-6E8A-4147-A177-3AD203B41FA5}">
                      <a16:colId xmlns:a16="http://schemas.microsoft.com/office/drawing/2014/main" val="3584786465"/>
                    </a:ext>
                  </a:extLst>
                </a:gridCol>
              </a:tblGrid>
              <a:tr h="436343">
                <a:tc>
                  <a:txBody>
                    <a:bodyPr/>
                    <a:lstStyle/>
                    <a:p>
                      <a:r>
                        <a:rPr lang="zh-cn" baseline="0" dirty="0">
                          <a:ea typeface="微软雅黑" panose="020B0503020204020204" pitchFamily="34" charset="-122"/>
                        </a:rPr>
                        <a:t>任务</a:t>
                      </a:r>
                    </a:p>
                  </a:txBody>
                  <a:tcPr/>
                </a:tc>
                <a:tc>
                  <a:txBody>
                    <a:bodyPr/>
                    <a:lstStyle/>
                    <a:p>
                      <a:r>
                        <a:rPr lang="zh-cn" baseline="0" dirty="0">
                          <a:ea typeface="微软雅黑" panose="020B0503020204020204" pitchFamily="34" charset="-122"/>
                        </a:rPr>
                        <a:t>HTTP 请求</a:t>
                      </a:r>
                    </a:p>
                  </a:txBody>
                  <a:tcPr/>
                </a:tc>
                <a:extLst>
                  <a:ext uri="{0D108BD9-81ED-4DB2-BD59-A6C34878D82A}">
                    <a16:rowId xmlns:a16="http://schemas.microsoft.com/office/drawing/2014/main" val="368604852"/>
                  </a:ext>
                </a:extLst>
              </a:tr>
              <a:tr h="993044">
                <a:tc>
                  <a:txBody>
                    <a:bodyPr/>
                    <a:lstStyle/>
                    <a:p>
                      <a:r>
                        <a:rPr lang="zh-cn" baseline="0" dirty="0">
                          <a:ea typeface="微软雅黑" panose="020B0503020204020204" pitchFamily="34" charset="-122"/>
                        </a:rPr>
                        <a:t>获取组织中的用户列表</a:t>
                      </a:r>
                    </a:p>
                  </a:txBody>
                  <a:tcPr/>
                </a:tc>
                <a:tc>
                  <a:txBody>
                    <a:bodyPr/>
                    <a:lstStyle/>
                    <a:p>
                      <a:r>
                        <a:rPr lang="zh-cn" sz="1800" baseline="0">
                          <a:solidFill>
                            <a:srgbClr val="0000FF"/>
                          </a:solidFill>
                          <a:latin typeface="Lucida Console" panose="020B0609040504020204" pitchFamily="49" charset="0"/>
                          <a:ea typeface="微软雅黑" panose="020B0503020204020204" pitchFamily="34" charset="-122"/>
                        </a:rPr>
                        <a:t>GET</a:t>
                      </a:r>
                      <a:r>
                        <a:rPr lang="zh-cn" sz="1800" baseline="0">
                          <a:solidFill>
                            <a:prstClr val="black"/>
                          </a:solidFill>
                          <a:latin typeface="Lucida Console" panose="020B0609040504020204" pitchFamily="49" charset="0"/>
                          <a:ea typeface="微软雅黑" panose="020B0503020204020204" pitchFamily="34" charset="-122"/>
                        </a:rPr>
                        <a:t> </a:t>
                      </a:r>
                      <a:r>
                        <a:rPr lang="zh-cn" sz="1800" baseline="0">
                          <a:solidFill>
                            <a:srgbClr val="8A2BE2"/>
                          </a:solidFill>
                          <a:latin typeface="Lucida Console" panose="020B0609040504020204" pitchFamily="49" charset="0"/>
                          <a:ea typeface="微软雅黑" panose="020B0503020204020204" pitchFamily="34" charset="-122"/>
                        </a:rPr>
                        <a:t>/users </a:t>
                      </a:r>
                    </a:p>
                  </a:txBody>
                  <a:tcPr/>
                </a:tc>
                <a:extLst>
                  <a:ext uri="{0D108BD9-81ED-4DB2-BD59-A6C34878D82A}">
                    <a16:rowId xmlns:a16="http://schemas.microsoft.com/office/drawing/2014/main" val="4184254550"/>
                  </a:ext>
                </a:extLst>
              </a:tr>
              <a:tr h="993044">
                <a:tc>
                  <a:txBody>
                    <a:bodyPr/>
                    <a:lstStyle/>
                    <a:p>
                      <a:r>
                        <a:rPr lang="zh-cn" baseline="0">
                          <a:ea typeface="微软雅黑" panose="020B0503020204020204" pitchFamily="34" charset="-122"/>
                        </a:rPr>
                        <a:t>获取用户的个人资料照片</a:t>
                      </a:r>
                    </a:p>
                  </a:txBody>
                  <a:tcPr/>
                </a:tc>
                <a:tc>
                  <a:txBody>
                    <a:bodyPr/>
                    <a:lstStyle/>
                    <a:p>
                      <a:r>
                        <a:rPr lang="zh-cn" sz="1800" baseline="0">
                          <a:solidFill>
                            <a:srgbClr val="0000FF"/>
                          </a:solidFill>
                          <a:latin typeface="Lucida Console" panose="020B0609040504020204" pitchFamily="49" charset="0"/>
                          <a:ea typeface="微软雅黑" panose="020B0503020204020204" pitchFamily="34" charset="-122"/>
                        </a:rPr>
                        <a:t>GET /me/photo/$value</a:t>
                      </a:r>
                    </a:p>
                    <a:p>
                      <a:r>
                        <a:rPr lang="zh-cn" sz="1800" baseline="0">
                          <a:solidFill>
                            <a:srgbClr val="0000FF"/>
                          </a:solidFill>
                          <a:latin typeface="Lucida Console" panose="020B0609040504020204" pitchFamily="49" charset="0"/>
                          <a:ea typeface="微软雅黑" panose="020B0503020204020204" pitchFamily="34" charset="-122"/>
                        </a:rPr>
                        <a:t>GET /users/{id | userPrincipalName}/photo/$value</a:t>
                      </a:r>
                    </a:p>
                  </a:txBody>
                  <a:tcPr/>
                </a:tc>
                <a:extLst>
                  <a:ext uri="{0D108BD9-81ED-4DB2-BD59-A6C34878D82A}">
                    <a16:rowId xmlns:a16="http://schemas.microsoft.com/office/drawing/2014/main" val="3174823254"/>
                  </a:ext>
                </a:extLst>
              </a:tr>
              <a:tr h="993044">
                <a:tc>
                  <a:txBody>
                    <a:bodyPr/>
                    <a:lstStyle/>
                    <a:p>
                      <a:r>
                        <a:rPr lang="zh-cn" baseline="0">
                          <a:ea typeface="微软雅黑" panose="020B0503020204020204" pitchFamily="34" charset="-122"/>
                        </a:rPr>
                        <a:t>获取有关个人资料照片的元数据</a:t>
                      </a:r>
                    </a:p>
                  </a:txBody>
                  <a:tcPr/>
                </a:tc>
                <a:tc>
                  <a:txBody>
                    <a:bodyPr/>
                    <a:lstStyle/>
                    <a:p>
                      <a:r>
                        <a:rPr lang="zh-cn" sz="1800" baseline="0">
                          <a:solidFill>
                            <a:srgbClr val="0000FF"/>
                          </a:solidFill>
                          <a:latin typeface="Lucida Console" panose="020B0609040504020204" pitchFamily="49" charset="0"/>
                          <a:ea typeface="微软雅黑" panose="020B0503020204020204" pitchFamily="34" charset="-122"/>
                        </a:rPr>
                        <a:t>GET /me/photo</a:t>
                      </a:r>
                    </a:p>
                    <a:p>
                      <a:r>
                        <a:rPr lang="zh-cn" sz="1800" baseline="0">
                          <a:solidFill>
                            <a:srgbClr val="0000FF"/>
                          </a:solidFill>
                          <a:latin typeface="Lucida Console" panose="020B0609040504020204" pitchFamily="49" charset="0"/>
                          <a:ea typeface="微软雅黑" panose="020B0503020204020204" pitchFamily="34" charset="-122"/>
                        </a:rPr>
                        <a:t>GET /users/{id | userPrincipalName}/photo</a:t>
                      </a:r>
                    </a:p>
                  </a:txBody>
                  <a:tcPr/>
                </a:tc>
                <a:extLst>
                  <a:ext uri="{0D108BD9-81ED-4DB2-BD59-A6C34878D82A}">
                    <a16:rowId xmlns:a16="http://schemas.microsoft.com/office/drawing/2014/main" val="333830093"/>
                  </a:ext>
                </a:extLst>
              </a:tr>
              <a:tr h="993044">
                <a:tc>
                  <a:txBody>
                    <a:bodyPr/>
                    <a:lstStyle/>
                    <a:p>
                      <a:r>
                        <a:rPr lang="zh-cn" baseline="0">
                          <a:ea typeface="微软雅黑" panose="020B0503020204020204" pitchFamily="34" charset="-122"/>
                        </a:rPr>
                        <a:t>获取用户的经理的个人资料</a:t>
                      </a:r>
                    </a:p>
                  </a:txBody>
                  <a:tcPr/>
                </a:tc>
                <a:tc>
                  <a:txBody>
                    <a:bodyPr/>
                    <a:lstStyle/>
                    <a:p>
                      <a:r>
                        <a:rPr lang="zh-cn" sz="1800" baseline="0" dirty="0">
                          <a:solidFill>
                            <a:srgbClr val="0000FF"/>
                          </a:solidFill>
                          <a:latin typeface="Lucida Console" panose="020B0609040504020204" pitchFamily="49" charset="0"/>
                          <a:ea typeface="微软雅黑" panose="020B0503020204020204" pitchFamily="34" charset="-122"/>
                        </a:rPr>
                        <a:t>GET /me/manager</a:t>
                      </a:r>
                    </a:p>
                    <a:p>
                      <a:r>
                        <a:rPr lang="zh-cn" sz="1800" baseline="0" dirty="0">
                          <a:solidFill>
                            <a:srgbClr val="0000FF"/>
                          </a:solidFill>
                          <a:latin typeface="Lucida Console" panose="020B0609040504020204" pitchFamily="49" charset="0"/>
                          <a:ea typeface="微软雅黑" panose="020B0503020204020204" pitchFamily="34" charset="-122"/>
                        </a:rPr>
                        <a:t>GET /users/{id | userPrincipalName}/manager</a:t>
                      </a:r>
                      <a:endParaRPr lang="en-US" baseline="0" dirty="0">
                        <a:ea typeface="微软雅黑" panose="020B0503020204020204" pitchFamily="34" charset="-122"/>
                      </a:endParaRPr>
                    </a:p>
                  </a:txBody>
                  <a:tcPr/>
                </a:tc>
                <a:extLst>
                  <a:ext uri="{0D108BD9-81ED-4DB2-BD59-A6C34878D82A}">
                    <a16:rowId xmlns:a16="http://schemas.microsoft.com/office/drawing/2014/main" val="3978171759"/>
                  </a:ext>
                </a:extLst>
              </a:tr>
            </a:tbl>
          </a:graphicData>
        </a:graphic>
      </p:graphicFrame>
      <p:sp>
        <p:nvSpPr>
          <p:cNvPr id="6" name="Rectangle 5">
            <a:extLst>
              <a:ext uri="{FF2B5EF4-FFF2-40B4-BE49-F238E27FC236}">
                <a16:creationId xmlns:a16="http://schemas.microsoft.com/office/drawing/2014/main" id="{2A34A328-FFE6-45DB-9BCE-66E01C342E15}"/>
              </a:ext>
            </a:extLst>
          </p:cNvPr>
          <p:cNvSpPr/>
          <p:nvPr/>
        </p:nvSpPr>
        <p:spPr>
          <a:xfrm>
            <a:off x="528721" y="1458936"/>
            <a:ext cx="11238163" cy="369332"/>
          </a:xfrm>
          <a:prstGeom prst="rect">
            <a:avLst/>
          </a:prstGeom>
        </p:spPr>
        <p:txBody>
          <a:bodyPr wrap="square">
            <a:spAutoFit/>
          </a:bodyPr>
          <a:lstStyle/>
          <a:p>
            <a:endParaRPr lang="en-US">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408440965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p:txBody>
          <a:bodyPr/>
          <a:lstStyle/>
          <a:p>
            <a:r>
              <a:rPr lang="zh-cn" b="1">
                <a:latin typeface="Segoe UI Semibold" panose="020B0702040204020203" pitchFamily="34" charset="0"/>
                <a:ea typeface="微软雅黑" panose="020B0503020204020204" pitchFamily="34" charset="-122"/>
              </a:rPr>
              <a:t>演示</a:t>
            </a:r>
          </a:p>
        </p:txBody>
      </p:sp>
      <p:sp>
        <p:nvSpPr>
          <p:cNvPr id="3" name="Rectangle 2">
            <a:extLst>
              <a:ext uri="{FF2B5EF4-FFF2-40B4-BE49-F238E27FC236}">
                <a16:creationId xmlns:a16="http://schemas.microsoft.com/office/drawing/2014/main" id="{16C08444-E6F2-449B-BB1E-E74E930E7301}"/>
              </a:ext>
            </a:extLst>
          </p:cNvPr>
          <p:cNvSpPr/>
          <p:nvPr/>
        </p:nvSpPr>
        <p:spPr>
          <a:xfrm>
            <a:off x="5171090" y="2951946"/>
            <a:ext cx="3554456" cy="954107"/>
          </a:xfrm>
          <a:prstGeom prst="rect">
            <a:avLst/>
          </a:prstGeom>
        </p:spPr>
        <p:txBody>
          <a:bodyPr wrap="square">
            <a:spAutoFit/>
          </a:bodyPr>
          <a:lstStyle/>
          <a:p>
            <a:pPr defTabSz="932742">
              <a:spcBef>
                <a:spcPct val="20000"/>
              </a:spcBef>
              <a:buSzPct val="90000"/>
            </a:pPr>
            <a:r>
              <a:rPr lang="zh-cn" sz="2800" dirty="0">
                <a:gradFill>
                  <a:gsLst>
                    <a:gs pos="1250">
                      <a:schemeClr val="tx1"/>
                    </a:gs>
                    <a:gs pos="100000">
                      <a:schemeClr val="tx1"/>
                    </a:gs>
                  </a:gsLst>
                  <a:lin ang="5400000" scaled="0"/>
                </a:gradFill>
                <a:latin typeface="Segoe UI" panose="020B0502040204020203" pitchFamily="34" charset="0"/>
                <a:ea typeface="微软雅黑" panose="020B0503020204020204" pitchFamily="34" charset="-122"/>
                <a:cs typeface="Segoe UI Semilight" panose="020B0402040204020203" pitchFamily="34" charset="0"/>
              </a:rPr>
              <a:t>从 Microsoft Graph 查询用户数据</a:t>
            </a:r>
          </a:p>
        </p:txBody>
      </p:sp>
    </p:spTree>
    <p:extLst>
      <p:ext uri="{BB962C8B-B14F-4D97-AF65-F5344CB8AC3E}">
        <p14:creationId xmlns:p14="http://schemas.microsoft.com/office/powerpoint/2010/main" val="3464298376"/>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563179" y="3578867"/>
            <a:ext cx="9144000" cy="553998"/>
          </a:xfrm>
        </p:spPr>
        <p:txBody>
          <a:bodyPr/>
          <a:lstStyle/>
          <a:p>
            <a:r>
              <a:rPr lang="zh-cn" b="1" dirty="0">
                <a:latin typeface="Segoe UI Semibold" panose="020B0702040204020203" pitchFamily="34" charset="0"/>
                <a:ea typeface="微软雅黑" panose="020B0503020204020204" pitchFamily="34" charset="-122"/>
              </a:rPr>
              <a:t>使用 </a:t>
            </a:r>
            <a:r>
              <a:rPr lang="zh-cn" dirty="0">
                <a:latin typeface="Segoe UI Semibold" panose="020B0702040204020203" pitchFamily="34" charset="0"/>
                <a:ea typeface="微软雅黑" panose="020B0503020204020204" pitchFamily="34" charset="-122"/>
              </a:rPr>
              <a:t>Microsoft Graph </a:t>
            </a:r>
            <a:r>
              <a:rPr lang="zh-cn" b="1" dirty="0">
                <a:latin typeface="Segoe UI Semibold" panose="020B0702040204020203" pitchFamily="34" charset="0"/>
                <a:ea typeface="微软雅黑" panose="020B0503020204020204" pitchFamily="34" charset="-122"/>
              </a:rPr>
              <a:t>访问文件</a:t>
            </a:r>
          </a:p>
        </p:txBody>
      </p:sp>
    </p:spTree>
    <p:extLst>
      <p:ext uri="{BB962C8B-B14F-4D97-AF65-F5344CB8AC3E}">
        <p14:creationId xmlns:p14="http://schemas.microsoft.com/office/powerpoint/2010/main" val="4161586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2EAFA-36BC-48F4-A834-D8F17ACC76DA}"/>
              </a:ext>
            </a:extLst>
          </p:cNvPr>
          <p:cNvSpPr>
            <a:spLocks noGrp="1"/>
          </p:cNvSpPr>
          <p:nvPr>
            <p:ph type="title"/>
          </p:nvPr>
        </p:nvSpPr>
        <p:spPr>
          <a:xfrm>
            <a:off x="588263" y="457200"/>
            <a:ext cx="11018520" cy="553998"/>
          </a:xfrm>
        </p:spPr>
        <p:txBody>
          <a:bodyPr>
            <a:normAutofit/>
          </a:bodyPr>
          <a:lstStyle/>
          <a:p>
            <a:r>
              <a:rPr lang="zh-cn" b="1" dirty="0">
                <a:latin typeface="Segoe UI Semibold" panose="020B0702040204020203" pitchFamily="34" charset="0"/>
                <a:ea typeface="微软雅黑" panose="020B0503020204020204" pitchFamily="34" charset="-122"/>
              </a:rPr>
              <a:t>在</a:t>
            </a:r>
            <a:r>
              <a:rPr lang="zh-cn" dirty="0">
                <a:latin typeface="Segoe UI Semibold" panose="020B0702040204020203" pitchFamily="34" charset="0"/>
                <a:ea typeface="微软雅黑" panose="020B0503020204020204" pitchFamily="34" charset="-122"/>
              </a:rPr>
              <a:t> Microsoft Graph </a:t>
            </a:r>
            <a:r>
              <a:rPr lang="zh-cn" b="1" dirty="0">
                <a:latin typeface="Segoe UI Semibold" panose="020B0702040204020203" pitchFamily="34" charset="0"/>
                <a:ea typeface="微软雅黑" panose="020B0503020204020204" pitchFamily="34" charset="-122"/>
              </a:rPr>
              <a:t>中处理文件</a:t>
            </a:r>
          </a:p>
        </p:txBody>
      </p:sp>
      <p:sp>
        <p:nvSpPr>
          <p:cNvPr id="3" name="Text Placeholder 2">
            <a:extLst>
              <a:ext uri="{FF2B5EF4-FFF2-40B4-BE49-F238E27FC236}">
                <a16:creationId xmlns:a16="http://schemas.microsoft.com/office/drawing/2014/main" id="{DFB07F3C-66A6-4881-A3FE-3B643C0646E1}"/>
              </a:ext>
            </a:extLst>
          </p:cNvPr>
          <p:cNvSpPr>
            <a:spLocks noGrp="1"/>
          </p:cNvSpPr>
          <p:nvPr>
            <p:ph type="body" sz="quarter" idx="10"/>
          </p:nvPr>
        </p:nvSpPr>
        <p:spPr>
          <a:xfrm>
            <a:off x="584200" y="1435497"/>
            <a:ext cx="11018520" cy="3163943"/>
          </a:xfrm>
        </p:spPr>
        <p:txBody>
          <a:bodyPr/>
          <a:lstStyle/>
          <a:p>
            <a:pPr>
              <a:buFont typeface="Arial" panose="020B0604020202020204" pitchFamily="34" charset="0"/>
              <a:buChar char="•"/>
            </a:pPr>
            <a:r>
              <a:rPr lang="zh-cn">
                <a:latin typeface="Segoe UI" panose="020B0502040204020203" pitchFamily="34" charset="0"/>
                <a:ea typeface="微软雅黑" panose="020B0503020204020204" pitchFamily="34" charset="-122"/>
                <a:cs typeface="Segoe UI" panose="020B0502040204020203" pitchFamily="34" charset="0"/>
              </a:rPr>
              <a:t>Microsoft Graph 公开了两种处理文件的资源类型：</a:t>
            </a:r>
          </a:p>
          <a:p>
            <a:pPr lvl="1">
              <a:buFont typeface="Arial" panose="020B0604020202020204" pitchFamily="34" charset="0"/>
              <a:buChar char="•"/>
            </a:pPr>
            <a:r>
              <a:rPr lang="zh-cn" sz="2400">
                <a:latin typeface="Segoe UI" panose="020B0502040204020203" pitchFamily="34" charset="0"/>
                <a:ea typeface="微软雅黑" panose="020B0503020204020204" pitchFamily="34" charset="-122"/>
                <a:cs typeface="Segoe UI" panose="020B0502040204020203" pitchFamily="34" charset="0"/>
              </a:rPr>
              <a:t>Drive 资源</a:t>
            </a:r>
          </a:p>
          <a:p>
            <a:pPr lvl="1">
              <a:buFont typeface="Arial" panose="020B0604020202020204" pitchFamily="34" charset="0"/>
              <a:buChar char="•"/>
            </a:pPr>
            <a:r>
              <a:rPr lang="zh-cn" sz="2400" err="1">
                <a:latin typeface="Segoe UI" panose="020B0502040204020203" pitchFamily="34" charset="0"/>
                <a:ea typeface="微软雅黑" panose="020B0503020204020204" pitchFamily="34" charset="-122"/>
                <a:cs typeface="Segoe UI" panose="020B0502040204020203" pitchFamily="34" charset="0"/>
              </a:rPr>
              <a:t>DriveItem 资源</a:t>
            </a:r>
          </a:p>
          <a:p>
            <a:pPr>
              <a:buFont typeface="Arial" panose="020B0604020202020204" pitchFamily="34" charset="0"/>
              <a:buChar char="•"/>
            </a:pPr>
            <a:r>
              <a:rPr lang="zh-cn">
                <a:latin typeface="Segoe UI" panose="020B0502040204020203" pitchFamily="34" charset="0"/>
                <a:ea typeface="微软雅黑" panose="020B0503020204020204" pitchFamily="34" charset="-122"/>
                <a:cs typeface="Segoe UI" panose="020B0502040204020203" pitchFamily="34" charset="0"/>
              </a:rPr>
              <a:t>Drive 和 DriveItem 资源以三种不同的方式公开数据：</a:t>
            </a:r>
          </a:p>
          <a:p>
            <a:pPr lvl="1">
              <a:buFont typeface="Arial" panose="020B0604020202020204" pitchFamily="34" charset="0"/>
              <a:buChar char="•"/>
            </a:pPr>
            <a:r>
              <a:rPr lang="zh-cn" sz="2400">
                <a:latin typeface="Segoe UI" panose="020B0502040204020203" pitchFamily="34" charset="0"/>
                <a:ea typeface="微软雅黑" panose="020B0503020204020204" pitchFamily="34" charset="-122"/>
                <a:cs typeface="Segoe UI" panose="020B0502040204020203" pitchFamily="34" charset="0"/>
              </a:rPr>
              <a:t>属性公开简单值。</a:t>
            </a:r>
          </a:p>
          <a:p>
            <a:pPr lvl="1">
              <a:buFont typeface="Arial" panose="020B0604020202020204" pitchFamily="34" charset="0"/>
              <a:buChar char="•"/>
            </a:pPr>
            <a:r>
              <a:rPr lang="zh-cn" sz="2400">
                <a:latin typeface="Segoe UI" panose="020B0502040204020203" pitchFamily="34" charset="0"/>
                <a:ea typeface="微软雅黑" panose="020B0503020204020204" pitchFamily="34" charset="-122"/>
                <a:cs typeface="Segoe UI" panose="020B0502040204020203" pitchFamily="34" charset="0"/>
              </a:rPr>
              <a:t>Facet 公开复杂值。</a:t>
            </a:r>
          </a:p>
          <a:p>
            <a:pPr lvl="1">
              <a:buFont typeface="Arial" panose="020B0604020202020204" pitchFamily="34" charset="0"/>
              <a:buChar char="•"/>
            </a:pPr>
            <a:r>
              <a:rPr lang="zh-cn" sz="2400">
                <a:latin typeface="Segoe UI" panose="020B0502040204020203" pitchFamily="34" charset="0"/>
                <a:ea typeface="微软雅黑" panose="020B0503020204020204" pitchFamily="34" charset="-122"/>
                <a:cs typeface="Segoe UI" panose="020B0502040204020203" pitchFamily="34" charset="0"/>
              </a:rPr>
              <a:t>引用指向其他资源的集合。</a:t>
            </a:r>
          </a:p>
        </p:txBody>
      </p:sp>
    </p:spTree>
    <p:extLst>
      <p:ext uri="{BB962C8B-B14F-4D97-AF65-F5344CB8AC3E}">
        <p14:creationId xmlns:p14="http://schemas.microsoft.com/office/powerpoint/2010/main" val="332937420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09E93-51FA-4F5D-B242-CF70A8336B14}"/>
              </a:ext>
            </a:extLst>
          </p:cNvPr>
          <p:cNvSpPr>
            <a:spLocks noGrp="1"/>
          </p:cNvSpPr>
          <p:nvPr>
            <p:ph type="title"/>
          </p:nvPr>
        </p:nvSpPr>
        <p:spPr>
          <a:xfrm>
            <a:off x="528721" y="173478"/>
            <a:ext cx="10515600" cy="553998"/>
          </a:xfrm>
        </p:spPr>
        <p:txBody>
          <a:bodyPr/>
          <a:lstStyle/>
          <a:p>
            <a:r>
              <a:rPr lang="zh-cn" b="1" dirty="0">
                <a:latin typeface="Segoe UI Semibold" panose="020B0702040204020203" pitchFamily="34" charset="0"/>
                <a:ea typeface="微软雅黑" panose="020B0503020204020204" pitchFamily="34" charset="-122"/>
              </a:rPr>
              <a:t>获取有关驱动器的信息</a:t>
            </a:r>
          </a:p>
        </p:txBody>
      </p:sp>
      <p:graphicFrame>
        <p:nvGraphicFramePr>
          <p:cNvPr id="4" name="Table 4">
            <a:extLst>
              <a:ext uri="{FF2B5EF4-FFF2-40B4-BE49-F238E27FC236}">
                <a16:creationId xmlns:a16="http://schemas.microsoft.com/office/drawing/2014/main" id="{2E2094F2-C360-4B66-B9E6-B6BBB6334C6C}"/>
              </a:ext>
            </a:extLst>
          </p:cNvPr>
          <p:cNvGraphicFramePr>
            <a:graphicFrameLocks noGrp="1"/>
          </p:cNvGraphicFramePr>
          <p:nvPr>
            <p:extLst>
              <p:ext uri="{D42A27DB-BD31-4B8C-83A1-F6EECF244321}">
                <p14:modId xmlns:p14="http://schemas.microsoft.com/office/powerpoint/2010/main" val="1886274426"/>
              </p:ext>
            </p:extLst>
          </p:nvPr>
        </p:nvGraphicFramePr>
        <p:xfrm>
          <a:off x="528721" y="1886552"/>
          <a:ext cx="11134558" cy="3636707"/>
        </p:xfrm>
        <a:graphic>
          <a:graphicData uri="http://schemas.openxmlformats.org/drawingml/2006/table">
            <a:tbl>
              <a:tblPr firstRow="1" bandRow="1">
                <a:tableStyleId>{5C22544A-7EE6-4342-B048-85BDC9FD1C3A}</a:tableStyleId>
              </a:tblPr>
              <a:tblGrid>
                <a:gridCol w="5567279">
                  <a:extLst>
                    <a:ext uri="{9D8B030D-6E8A-4147-A177-3AD203B41FA5}">
                      <a16:colId xmlns:a16="http://schemas.microsoft.com/office/drawing/2014/main" val="1037355141"/>
                    </a:ext>
                  </a:extLst>
                </a:gridCol>
                <a:gridCol w="5567279">
                  <a:extLst>
                    <a:ext uri="{9D8B030D-6E8A-4147-A177-3AD203B41FA5}">
                      <a16:colId xmlns:a16="http://schemas.microsoft.com/office/drawing/2014/main" val="3584786465"/>
                    </a:ext>
                  </a:extLst>
                </a:gridCol>
              </a:tblGrid>
              <a:tr h="461899">
                <a:tc>
                  <a:txBody>
                    <a:bodyPr/>
                    <a:lstStyle/>
                    <a:p>
                      <a:r>
                        <a:rPr lang="zh-cn"/>
                        <a:t>任务</a:t>
                      </a:r>
                    </a:p>
                  </a:txBody>
                  <a:tcPr/>
                </a:tc>
                <a:tc>
                  <a:txBody>
                    <a:bodyPr/>
                    <a:lstStyle/>
                    <a:p>
                      <a:r>
                        <a:rPr lang="zh-cn"/>
                        <a:t>HTTP 请求</a:t>
                      </a:r>
                    </a:p>
                  </a:txBody>
                  <a:tcPr/>
                </a:tc>
                <a:extLst>
                  <a:ext uri="{0D108BD9-81ED-4DB2-BD59-A6C34878D82A}">
                    <a16:rowId xmlns:a16="http://schemas.microsoft.com/office/drawing/2014/main" val="368604852"/>
                  </a:ext>
                </a:extLst>
              </a:tr>
              <a:tr h="993044">
                <a:tc>
                  <a:txBody>
                    <a:bodyPr/>
                    <a:lstStyle/>
                    <a:p>
                      <a:r>
                        <a:rPr lang="zh-cn"/>
                        <a:t>获取有关驱动器的信息</a:t>
                      </a:r>
                    </a:p>
                  </a:txBody>
                  <a:tcPr/>
                </a:tc>
                <a:tc>
                  <a:txBody>
                    <a:bodyPr/>
                    <a:lstStyle/>
                    <a:p>
                      <a:r>
                        <a:rPr lang="zh-cn" sz="1800">
                          <a:solidFill>
                            <a:srgbClr val="0000FF"/>
                          </a:solidFill>
                          <a:latin typeface="Lucida Console" panose="020B0609040504020204" pitchFamily="49" charset="0"/>
                        </a:rPr>
                        <a:t>GET /me/drive</a:t>
                      </a:r>
                    </a:p>
                    <a:p>
                      <a:r>
                        <a:rPr lang="zh-cn" sz="1800">
                          <a:solidFill>
                            <a:srgbClr val="0000FF"/>
                          </a:solidFill>
                          <a:latin typeface="Lucida Console" panose="020B0609040504020204" pitchFamily="49" charset="0"/>
                        </a:rPr>
                        <a:t>GET /users/{id | UserPrincipalName} /drive</a:t>
                      </a:r>
                      <a:endParaRPr lang="en-US" sz="1800">
                        <a:solidFill>
                          <a:srgbClr val="8A2BE2"/>
                        </a:solidFill>
                        <a:latin typeface="Lucida Console" panose="020B0609040504020204" pitchFamily="49" charset="0"/>
                      </a:endParaRPr>
                    </a:p>
                    <a:p>
                      <a:endParaRPr lang="en-US"/>
                    </a:p>
                  </a:txBody>
                  <a:tcPr/>
                </a:tc>
                <a:extLst>
                  <a:ext uri="{0D108BD9-81ED-4DB2-BD59-A6C34878D82A}">
                    <a16:rowId xmlns:a16="http://schemas.microsoft.com/office/drawing/2014/main" val="4184254550"/>
                  </a:ext>
                </a:extLst>
              </a:tr>
              <a:tr h="993044">
                <a:tc>
                  <a:txBody>
                    <a:bodyPr/>
                    <a:lstStyle/>
                    <a:p>
                      <a:r>
                        <a:rPr lang="zh-cn"/>
                        <a:t>获取驱动器中的项目列表</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sz="1800">
                          <a:solidFill>
                            <a:srgbClr val="0000FF"/>
                          </a:solidFill>
                          <a:latin typeface="Lucida Console" panose="020B0609040504020204" pitchFamily="49" charset="0"/>
                        </a:rPr>
                        <a:t>GET /me/drive/root/children</a:t>
                      </a:r>
                    </a:p>
                    <a:p>
                      <a:endParaRPr lang="en-US"/>
                    </a:p>
                  </a:txBody>
                  <a:tcPr/>
                </a:tc>
                <a:extLst>
                  <a:ext uri="{0D108BD9-81ED-4DB2-BD59-A6C34878D82A}">
                    <a16:rowId xmlns:a16="http://schemas.microsoft.com/office/drawing/2014/main" val="3174823254"/>
                  </a:ext>
                </a:extLst>
              </a:tr>
              <a:tr h="993044">
                <a:tc>
                  <a:txBody>
                    <a:bodyPr/>
                    <a:lstStyle/>
                    <a:p>
                      <a:r>
                        <a:rPr lang="zh-cn"/>
                        <a:t>获取登录用户相关的趋势项目列表</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sz="1800" dirty="0">
                          <a:solidFill>
                            <a:srgbClr val="0000FF"/>
                          </a:solidFill>
                          <a:latin typeface="Lucida Console" panose="020B0609040504020204" pitchFamily="49" charset="0"/>
                        </a:rPr>
                        <a:t>GET /me/drive/recent</a:t>
                      </a:r>
                    </a:p>
                    <a:p>
                      <a:endParaRPr lang="en-US" dirty="0"/>
                    </a:p>
                  </a:txBody>
                  <a:tcPr/>
                </a:tc>
                <a:extLst>
                  <a:ext uri="{0D108BD9-81ED-4DB2-BD59-A6C34878D82A}">
                    <a16:rowId xmlns:a16="http://schemas.microsoft.com/office/drawing/2014/main" val="3978171759"/>
                  </a:ext>
                </a:extLst>
              </a:tr>
            </a:tbl>
          </a:graphicData>
        </a:graphic>
      </p:graphicFrame>
      <p:sp>
        <p:nvSpPr>
          <p:cNvPr id="6" name="Rectangle 5">
            <a:extLst>
              <a:ext uri="{FF2B5EF4-FFF2-40B4-BE49-F238E27FC236}">
                <a16:creationId xmlns:a16="http://schemas.microsoft.com/office/drawing/2014/main" id="{2A34A328-FFE6-45DB-9BCE-66E01C342E15}"/>
              </a:ext>
            </a:extLst>
          </p:cNvPr>
          <p:cNvSpPr/>
          <p:nvPr/>
        </p:nvSpPr>
        <p:spPr>
          <a:xfrm>
            <a:off x="528721" y="1131678"/>
            <a:ext cx="11238163" cy="646331"/>
          </a:xfrm>
          <a:prstGeom prst="rect">
            <a:avLst/>
          </a:prstGeom>
        </p:spPr>
        <p:txBody>
          <a:bodyPr wrap="square">
            <a:spAutoFit/>
          </a:bodyPr>
          <a:lstStyle/>
          <a:p>
            <a:r>
              <a:rPr lang="zh-cn" dirty="0">
                <a:latin typeface="Segoe UI" panose="020B0502040204020203" pitchFamily="34" charset="0"/>
                <a:ea typeface="微软雅黑" panose="020B0503020204020204" pitchFamily="34" charset="-122"/>
              </a:rPr>
              <a:t>驱动器是文件系统的顶级容器，例如 OneDrive 或 SharePoint 文档库。开发人员可以使用 Microsoft Graph 来检索驱动器资源的</a:t>
            </a:r>
            <a:r>
              <a:rPr lang="zh-cn" b="1" dirty="0">
                <a:latin typeface="Segoe UI" panose="020B0502040204020203" pitchFamily="34" charset="0"/>
                <a:ea typeface="微软雅黑" panose="020B0503020204020204" pitchFamily="34" charset="-122"/>
              </a:rPr>
              <a:t>属性</a:t>
            </a:r>
            <a:r>
              <a:rPr lang="zh-cn" dirty="0">
                <a:latin typeface="Segoe UI" panose="020B0502040204020203" pitchFamily="34" charset="0"/>
                <a:ea typeface="微软雅黑" panose="020B0503020204020204" pitchFamily="34" charset="-122"/>
              </a:rPr>
              <a:t>和</a:t>
            </a:r>
            <a:r>
              <a:rPr lang="zh-cn" b="1" dirty="0">
                <a:latin typeface="Segoe UI" panose="020B0502040204020203" pitchFamily="34" charset="0"/>
                <a:ea typeface="微软雅黑" panose="020B0503020204020204" pitchFamily="34" charset="-122"/>
              </a:rPr>
              <a:t>关系</a:t>
            </a:r>
            <a:r>
              <a:rPr lang="zh-cn" dirty="0">
                <a:latin typeface="Segoe UI" panose="020B0502040204020203" pitchFamily="34" charset="0"/>
                <a:ea typeface="微软雅黑" panose="020B0503020204020204" pitchFamily="34" charset="-122"/>
              </a:rPr>
              <a:t>。</a:t>
            </a:r>
          </a:p>
        </p:txBody>
      </p:sp>
    </p:spTree>
    <p:extLst>
      <p:ext uri="{BB962C8B-B14F-4D97-AF65-F5344CB8AC3E}">
        <p14:creationId xmlns:p14="http://schemas.microsoft.com/office/powerpoint/2010/main" val="666989521"/>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AABE1-7AE6-41C9-8944-556BBB7CD48F}"/>
              </a:ext>
            </a:extLst>
          </p:cNvPr>
          <p:cNvSpPr>
            <a:spLocks noGrp="1"/>
          </p:cNvSpPr>
          <p:nvPr>
            <p:ph type="title"/>
          </p:nvPr>
        </p:nvSpPr>
        <p:spPr>
          <a:xfrm>
            <a:off x="588263" y="457200"/>
            <a:ext cx="11018520" cy="553998"/>
          </a:xfrm>
        </p:spPr>
        <p:txBody>
          <a:bodyPr>
            <a:normAutofit/>
          </a:bodyPr>
          <a:lstStyle/>
          <a:p>
            <a:r>
              <a:rPr lang="zh-cn" b="1" dirty="0">
                <a:latin typeface="Segoe UI Semibold" panose="020B0702040204020203" pitchFamily="34" charset="0"/>
                <a:ea typeface="微软雅黑" panose="020B0503020204020204" pitchFamily="34" charset="-122"/>
              </a:rPr>
              <a:t>下载文件</a:t>
            </a:r>
          </a:p>
        </p:txBody>
      </p:sp>
      <p:sp>
        <p:nvSpPr>
          <p:cNvPr id="3" name="Text Placeholder 2">
            <a:extLst>
              <a:ext uri="{FF2B5EF4-FFF2-40B4-BE49-F238E27FC236}">
                <a16:creationId xmlns:a16="http://schemas.microsoft.com/office/drawing/2014/main" id="{FC851A10-CB17-48FB-B78E-486182E94D31}"/>
              </a:ext>
            </a:extLst>
          </p:cNvPr>
          <p:cNvSpPr>
            <a:spLocks noGrp="1"/>
          </p:cNvSpPr>
          <p:nvPr>
            <p:ph type="body" sz="quarter" idx="10"/>
          </p:nvPr>
        </p:nvSpPr>
        <p:spPr>
          <a:xfrm>
            <a:off x="584200" y="1435497"/>
            <a:ext cx="11018520" cy="2930033"/>
          </a:xfrm>
        </p:spPr>
        <p:txBody>
          <a:bodyPr/>
          <a:lstStyle/>
          <a:p>
            <a:pPr marL="0" indent="0">
              <a:buNone/>
            </a:pPr>
            <a:r>
              <a:rPr lang="zh-cn" dirty="0">
                <a:latin typeface="Segoe UI" panose="020B0502040204020203" pitchFamily="34" charset="0"/>
                <a:ea typeface="微软雅黑" panose="020B0503020204020204" pitchFamily="34" charset="-122"/>
              </a:rPr>
              <a:t>开发人员可以使用 Microsoft Graph 下载 DriveItem 的主流（文件）的内容。</a:t>
            </a:r>
          </a:p>
          <a:p>
            <a:pPr marL="0" indent="0">
              <a:buNone/>
            </a:pPr>
            <a:endParaRPr lang="en-US" dirty="0">
              <a:latin typeface="Segoe UI" panose="020B0502040204020203" pitchFamily="34" charset="0"/>
              <a:ea typeface="微软雅黑" panose="020B0503020204020204" pitchFamily="34" charset="-122"/>
            </a:endParaRPr>
          </a:p>
          <a:p>
            <a:pPr marL="0" indent="0">
              <a:buNone/>
            </a:pPr>
            <a:r>
              <a:rPr lang="zh-cn" dirty="0">
                <a:latin typeface="Segoe UI" panose="020B0502040204020203" pitchFamily="34" charset="0"/>
                <a:ea typeface="微软雅黑" panose="020B0503020204020204" pitchFamily="34" charset="-122"/>
              </a:rPr>
              <a:t>只能下载具有 </a:t>
            </a:r>
            <a:r>
              <a:rPr lang="zh-cn" b="1" dirty="0">
                <a:latin typeface="Segoe UI" panose="020B0502040204020203" pitchFamily="34" charset="0"/>
                <a:ea typeface="微软雅黑" panose="020B0503020204020204" pitchFamily="34" charset="-122"/>
              </a:rPr>
              <a:t>file</a:t>
            </a:r>
            <a:r>
              <a:rPr lang="zh-cn" dirty="0">
                <a:latin typeface="Segoe UI" panose="020B0502040204020203" pitchFamily="34" charset="0"/>
                <a:ea typeface="微软雅黑" panose="020B0503020204020204" pitchFamily="34" charset="-122"/>
              </a:rPr>
              <a:t> 属性的 DriveItem。</a:t>
            </a:r>
          </a:p>
          <a:p>
            <a:pPr marL="0" indent="0">
              <a:buNone/>
            </a:pPr>
            <a:r>
              <a:rPr lang="zh-cn" dirty="0">
                <a:latin typeface="Segoe UI" panose="020B0502040204020203" pitchFamily="34" charset="0"/>
                <a:ea typeface="微软雅黑" panose="020B0503020204020204" pitchFamily="34" charset="-122"/>
              </a:rPr>
              <a:t>HTTP 请求</a:t>
            </a:r>
          </a:p>
          <a:p>
            <a:pPr marL="0" indent="0">
              <a:buNone/>
            </a:pPr>
            <a:endParaRPr lang="en-US" dirty="0">
              <a:latin typeface="Segoe UI" panose="020B0502040204020203" pitchFamily="34" charset="0"/>
              <a:ea typeface="微软雅黑" panose="020B0503020204020204" pitchFamily="34" charset="-122"/>
            </a:endParaRPr>
          </a:p>
        </p:txBody>
      </p:sp>
      <p:sp>
        <p:nvSpPr>
          <p:cNvPr id="4" name="Rectangle 3">
            <a:extLst>
              <a:ext uri="{FF2B5EF4-FFF2-40B4-BE49-F238E27FC236}">
                <a16:creationId xmlns:a16="http://schemas.microsoft.com/office/drawing/2014/main" id="{F0BDBAF7-5A6B-45F5-9F21-6A86D7250894}"/>
              </a:ext>
            </a:extLst>
          </p:cNvPr>
          <p:cNvSpPr/>
          <p:nvPr/>
        </p:nvSpPr>
        <p:spPr>
          <a:xfrm>
            <a:off x="917436" y="3965420"/>
            <a:ext cx="6336160" cy="400110"/>
          </a:xfrm>
          <a:prstGeom prst="rect">
            <a:avLst/>
          </a:prstGeom>
          <a:solidFill>
            <a:schemeClr val="bg1">
              <a:lumMod val="85000"/>
            </a:schemeClr>
          </a:solidFill>
        </p:spPr>
        <p:txBody>
          <a:bodyPr wrap="square">
            <a:spAutoFit/>
          </a:bodyPr>
          <a:lstStyle/>
          <a:p>
            <a:r>
              <a:rPr lang="zh-cn" sz="2000">
                <a:solidFill>
                  <a:srgbClr val="0000FF"/>
                </a:solidFill>
                <a:latin typeface="Lucida Console" panose="020B0609040504020204" pitchFamily="49" charset="0"/>
              </a:rPr>
              <a:t>GET /me/drive/items/{item-id}/content</a:t>
            </a:r>
          </a:p>
        </p:txBody>
      </p:sp>
    </p:spTree>
    <p:extLst>
      <p:ext uri="{BB962C8B-B14F-4D97-AF65-F5344CB8AC3E}">
        <p14:creationId xmlns:p14="http://schemas.microsoft.com/office/powerpoint/2010/main" val="216142620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97C25-C2AE-4B6A-AE38-2C2973DB30ED}"/>
              </a:ext>
            </a:extLst>
          </p:cNvPr>
          <p:cNvSpPr>
            <a:spLocks noGrp="1"/>
          </p:cNvSpPr>
          <p:nvPr>
            <p:ph type="title"/>
          </p:nvPr>
        </p:nvSpPr>
        <p:spPr/>
        <p:txBody>
          <a:bodyPr/>
          <a:lstStyle/>
          <a:p>
            <a:r>
              <a:rPr lang="zh-cn" b="1" dirty="0">
                <a:latin typeface="Segoe UI Semibold" panose="020B0702040204020203" pitchFamily="34" charset="0"/>
                <a:ea typeface="微软雅黑" panose="020B0503020204020204" pitchFamily="34" charset="-122"/>
              </a:rPr>
              <a:t>什么是 </a:t>
            </a:r>
            <a:r>
              <a:rPr lang="zh-cn" dirty="0">
                <a:latin typeface="Segoe UI Semibold" panose="020B0702040204020203" pitchFamily="34" charset="0"/>
                <a:ea typeface="微软雅黑" panose="020B0503020204020204" pitchFamily="34" charset="-122"/>
              </a:rPr>
              <a:t>Microsoft Graph？</a:t>
            </a:r>
          </a:p>
        </p:txBody>
      </p:sp>
      <p:sp>
        <p:nvSpPr>
          <p:cNvPr id="3" name="Text Placeholder 2">
            <a:extLst>
              <a:ext uri="{FF2B5EF4-FFF2-40B4-BE49-F238E27FC236}">
                <a16:creationId xmlns:a16="http://schemas.microsoft.com/office/drawing/2014/main" id="{DDEF865E-0E64-47E0-BF5A-02DEBD83BCD4}"/>
              </a:ext>
            </a:extLst>
          </p:cNvPr>
          <p:cNvSpPr>
            <a:spLocks noGrp="1"/>
          </p:cNvSpPr>
          <p:nvPr>
            <p:ph type="body" sz="quarter" idx="10"/>
          </p:nvPr>
        </p:nvSpPr>
        <p:spPr>
          <a:xfrm>
            <a:off x="655844" y="1572974"/>
            <a:ext cx="4148631" cy="4456605"/>
          </a:xfrm>
        </p:spPr>
        <p:txBody>
          <a:bodyPr/>
          <a:lstStyle/>
          <a:p>
            <a:r>
              <a:rPr lang="zh-cn" dirty="0">
                <a:latin typeface="Segoe UI" panose="020B0502040204020203" pitchFamily="34" charset="0"/>
                <a:ea typeface="微软雅黑" panose="020B0503020204020204" pitchFamily="34" charset="-122"/>
              </a:rPr>
              <a:t>Microsoft Graph 是一种 RESTful Web API，使你能够访问 Microsoft 云服务资源。</a:t>
            </a:r>
          </a:p>
          <a:p>
            <a:r>
              <a:rPr lang="zh-cn" dirty="0">
                <a:latin typeface="Segoe UI" panose="020B0502040204020203" pitchFamily="34" charset="0"/>
                <a:ea typeface="微软雅黑" panose="020B0503020204020204" pitchFamily="34" charset="-122"/>
              </a:rPr>
              <a:t>三个主要组成部分：</a:t>
            </a:r>
          </a:p>
          <a:p>
            <a:pPr marL="457200" lvl="1" indent="-228600">
              <a:buFont typeface="Wingdings" panose="05000000000000000000" pitchFamily="2" charset="2"/>
              <a:buChar char=""/>
            </a:pPr>
            <a:r>
              <a:rPr lang="zh-cn" sz="2400" dirty="0">
                <a:latin typeface="Segoe UI" panose="020B0502040204020203" pitchFamily="34" charset="0"/>
                <a:ea typeface="微软雅黑" panose="020B0503020204020204" pitchFamily="34" charset="-122"/>
              </a:rPr>
              <a:t>Microsoft Graph API。</a:t>
            </a:r>
          </a:p>
          <a:p>
            <a:pPr marL="457200" lvl="1" indent="-228600">
              <a:buFont typeface="Wingdings" panose="05000000000000000000" pitchFamily="2" charset="2"/>
              <a:buChar char=""/>
            </a:pPr>
            <a:r>
              <a:rPr lang="zh-cn" sz="2400" dirty="0">
                <a:latin typeface="Segoe UI" panose="020B0502040204020203" pitchFamily="34" charset="0"/>
                <a:ea typeface="微软雅黑" panose="020B0503020204020204" pitchFamily="34" charset="-122"/>
              </a:rPr>
              <a:t>Microsoft Graph 数据连接。</a:t>
            </a:r>
          </a:p>
          <a:p>
            <a:pPr marL="457200" lvl="1" indent="-228600">
              <a:buFont typeface="Wingdings" panose="05000000000000000000" pitchFamily="2" charset="2"/>
              <a:buChar char=""/>
            </a:pPr>
            <a:r>
              <a:rPr lang="zh-cn" sz="2400" dirty="0">
                <a:latin typeface="Segoe UI" panose="020B0502040204020203" pitchFamily="34" charset="0"/>
                <a:ea typeface="微软雅黑" panose="020B0503020204020204" pitchFamily="34" charset="-122"/>
              </a:rPr>
              <a:t>Microsoft Graph 连接器。</a:t>
            </a:r>
          </a:p>
          <a:p>
            <a:endParaRPr lang="en-US" dirty="0">
              <a:latin typeface="Segoe UI" panose="020B0502040204020203" pitchFamily="34" charset="0"/>
              <a:ea typeface="微软雅黑" panose="020B0503020204020204" pitchFamily="34" charset="-122"/>
            </a:endParaRPr>
          </a:p>
        </p:txBody>
      </p:sp>
      <p:pic>
        <p:nvPicPr>
          <p:cNvPr id="4" name="Picture 3">
            <a:extLst>
              <a:ext uri="{FF2B5EF4-FFF2-40B4-BE49-F238E27FC236}">
                <a16:creationId xmlns:a16="http://schemas.microsoft.com/office/drawing/2014/main" id="{7D98459A-7DF6-402E-9EAD-E230FF1C7045}"/>
              </a:ext>
            </a:extLst>
          </p:cNvPr>
          <p:cNvPicPr/>
          <p:nvPr/>
        </p:nvPicPr>
        <p:blipFill>
          <a:blip r:embed="rId3">
            <a:extLst>
              <a:ext uri="{28A0092B-C50C-407E-A947-70E740481C1C}">
                <a14:useLocalDpi xmlns:a14="http://schemas.microsoft.com/office/drawing/2010/main" val="0"/>
              </a:ext>
            </a:extLst>
          </a:blip>
          <a:srcRect/>
          <a:stretch/>
        </p:blipFill>
        <p:spPr bwMode="auto">
          <a:xfrm>
            <a:off x="5589609" y="1814646"/>
            <a:ext cx="5852986" cy="3337484"/>
          </a:xfrm>
          <a:prstGeom prst="rect">
            <a:avLst/>
          </a:prstGeom>
          <a:noFill/>
          <a:ln>
            <a:noFill/>
          </a:ln>
        </p:spPr>
      </p:pic>
    </p:spTree>
    <p:extLst>
      <p:ext uri="{BB962C8B-B14F-4D97-AF65-F5344CB8AC3E}">
        <p14:creationId xmlns:p14="http://schemas.microsoft.com/office/powerpoint/2010/main" val="303369371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3D6B2-617A-4847-A106-494CB8DB73F2}"/>
              </a:ext>
            </a:extLst>
          </p:cNvPr>
          <p:cNvSpPr>
            <a:spLocks noGrp="1"/>
          </p:cNvSpPr>
          <p:nvPr>
            <p:ph type="title"/>
          </p:nvPr>
        </p:nvSpPr>
        <p:spPr>
          <a:xfrm>
            <a:off x="588263" y="457200"/>
            <a:ext cx="11018520" cy="553998"/>
          </a:xfrm>
        </p:spPr>
        <p:txBody>
          <a:bodyPr>
            <a:normAutofit/>
          </a:bodyPr>
          <a:lstStyle/>
          <a:p>
            <a:r>
              <a:rPr lang="zh-cn" b="1" dirty="0">
                <a:latin typeface="Segoe UI Semibold" panose="020B0702040204020203" pitchFamily="34" charset="0"/>
                <a:ea typeface="微软雅黑" panose="020B0503020204020204" pitchFamily="34" charset="-122"/>
              </a:rPr>
              <a:t>上传大文件</a:t>
            </a:r>
          </a:p>
        </p:txBody>
      </p:sp>
      <p:sp>
        <p:nvSpPr>
          <p:cNvPr id="3" name="Text Placeholder 2">
            <a:extLst>
              <a:ext uri="{FF2B5EF4-FFF2-40B4-BE49-F238E27FC236}">
                <a16:creationId xmlns:a16="http://schemas.microsoft.com/office/drawing/2014/main" id="{6190D04F-637A-439D-864F-E11F29B3AD51}"/>
              </a:ext>
            </a:extLst>
          </p:cNvPr>
          <p:cNvSpPr>
            <a:spLocks noGrp="1"/>
          </p:cNvSpPr>
          <p:nvPr>
            <p:ph type="body" sz="quarter" idx="10"/>
          </p:nvPr>
        </p:nvSpPr>
        <p:spPr>
          <a:xfrm>
            <a:off x="584200" y="1435497"/>
            <a:ext cx="11018520" cy="2499146"/>
          </a:xfrm>
        </p:spPr>
        <p:txBody>
          <a:bodyPr/>
          <a:lstStyle/>
          <a:p>
            <a:pPr marL="0" indent="0">
              <a:buNone/>
            </a:pPr>
            <a:r>
              <a:rPr lang="zh-cn">
                <a:latin typeface="Segoe UI" panose="020B0502040204020203" pitchFamily="34" charset="0"/>
                <a:ea typeface="微软雅黑" panose="020B0503020204020204" pitchFamily="34" charset="-122"/>
              </a:rPr>
              <a:t>使用上传会话上传文件分两个步骤：</a:t>
            </a:r>
          </a:p>
          <a:p>
            <a:pPr marL="514350" indent="-514350">
              <a:buFont typeface="+mj-lt"/>
              <a:buAutoNum type="arabicPeriod"/>
            </a:pPr>
            <a:r>
              <a:rPr lang="zh-cn">
                <a:latin typeface="Segoe UI" panose="020B0502040204020203" pitchFamily="34" charset="0"/>
                <a:ea typeface="微软雅黑" panose="020B0503020204020204" pitchFamily="34" charset="-122"/>
              </a:rPr>
              <a:t>创建上传会话。</a:t>
            </a:r>
          </a:p>
          <a:p>
            <a:pPr marL="514350" indent="-514350">
              <a:buFont typeface="+mj-lt"/>
              <a:buAutoNum type="arabicPeriod"/>
            </a:pPr>
            <a:r>
              <a:rPr lang="zh-cn">
                <a:latin typeface="Segoe UI" panose="020B0502040204020203" pitchFamily="34" charset="0"/>
                <a:ea typeface="微软雅黑" panose="020B0503020204020204" pitchFamily="34" charset="-122"/>
              </a:rPr>
              <a:t>将字节上传到上传会话。</a:t>
            </a:r>
          </a:p>
          <a:p>
            <a:pPr marL="514350" indent="-514350">
              <a:buFont typeface="+mj-lt"/>
              <a:buAutoNum type="arabicPeriod"/>
            </a:pPr>
            <a:endParaRPr lang="en-US">
              <a:latin typeface="Segoe UI" panose="020B0502040204020203" pitchFamily="34" charset="0"/>
              <a:ea typeface="微软雅黑" panose="020B0503020204020204" pitchFamily="34" charset="-122"/>
            </a:endParaRPr>
          </a:p>
          <a:p>
            <a:pPr marL="0" indent="0">
              <a:buNone/>
            </a:pPr>
            <a:r>
              <a:rPr lang="zh-cn">
                <a:latin typeface="Segoe UI" panose="020B0502040204020203" pitchFamily="34" charset="0"/>
                <a:ea typeface="微软雅黑" panose="020B0503020204020204" pitchFamily="34" charset="-122"/>
              </a:rPr>
              <a:t>HTTP 请求：</a:t>
            </a:r>
          </a:p>
        </p:txBody>
      </p:sp>
      <p:sp>
        <p:nvSpPr>
          <p:cNvPr id="5" name="Rectangle 4">
            <a:extLst>
              <a:ext uri="{FF2B5EF4-FFF2-40B4-BE49-F238E27FC236}">
                <a16:creationId xmlns:a16="http://schemas.microsoft.com/office/drawing/2014/main" id="{32719506-F77B-4A04-BA03-52B59E3ACFFF}"/>
              </a:ext>
            </a:extLst>
          </p:cNvPr>
          <p:cNvSpPr/>
          <p:nvPr/>
        </p:nvSpPr>
        <p:spPr>
          <a:xfrm>
            <a:off x="584200" y="4059397"/>
            <a:ext cx="8660116" cy="400110"/>
          </a:xfrm>
          <a:prstGeom prst="rect">
            <a:avLst/>
          </a:prstGeom>
          <a:solidFill>
            <a:schemeClr val="bg1">
              <a:lumMod val="85000"/>
            </a:schemeClr>
          </a:solidFill>
        </p:spPr>
        <p:txBody>
          <a:bodyPr wrap="square">
            <a:spAutoFit/>
          </a:bodyPr>
          <a:lstStyle/>
          <a:p>
            <a:r>
              <a:rPr lang="zh-cn" sz="2000">
                <a:solidFill>
                  <a:srgbClr val="0000FF"/>
                </a:solidFill>
                <a:latin typeface="Lucida Console" panose="020B0609040504020204" pitchFamily="49" charset="0"/>
              </a:rPr>
              <a:t>POST /me/drive/root:/{item-path}:/creatUploadSession</a:t>
            </a:r>
            <a:endParaRPr lang="en-US" sz="2000">
              <a:solidFill>
                <a:srgbClr val="0000FF"/>
              </a:solidFill>
              <a:latin typeface="Lucida Console" panose="020B0609040504020204" pitchFamily="49" charset="0"/>
            </a:endParaRPr>
          </a:p>
        </p:txBody>
      </p:sp>
    </p:spTree>
    <p:extLst>
      <p:ext uri="{BB962C8B-B14F-4D97-AF65-F5344CB8AC3E}">
        <p14:creationId xmlns:p14="http://schemas.microsoft.com/office/powerpoint/2010/main" val="4110582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CB9AC-7797-4E96-B170-BEA79E6B25FC}"/>
              </a:ext>
            </a:extLst>
          </p:cNvPr>
          <p:cNvSpPr>
            <a:spLocks noGrp="1"/>
          </p:cNvSpPr>
          <p:nvPr>
            <p:ph type="title"/>
          </p:nvPr>
        </p:nvSpPr>
        <p:spPr>
          <a:xfrm>
            <a:off x="588263" y="457200"/>
            <a:ext cx="10771995" cy="1107996"/>
          </a:xfrm>
        </p:spPr>
        <p:txBody>
          <a:bodyPr>
            <a:normAutofit/>
          </a:bodyPr>
          <a:lstStyle/>
          <a:p>
            <a:r>
              <a:rPr lang="zh-cn" b="1" dirty="0">
                <a:latin typeface="Segoe UI Semibold" panose="020B0702040204020203" pitchFamily="34" charset="0"/>
                <a:ea typeface="微软雅黑" panose="020B0503020204020204" pitchFamily="34" charset="-122"/>
              </a:rPr>
              <a:t>从一个组中的所有者列表中获取用户对象，然后检索该用户的文件</a:t>
            </a:r>
          </a:p>
        </p:txBody>
      </p:sp>
      <p:sp>
        <p:nvSpPr>
          <p:cNvPr id="3" name="Text Placeholder 2">
            <a:extLst>
              <a:ext uri="{FF2B5EF4-FFF2-40B4-BE49-F238E27FC236}">
                <a16:creationId xmlns:a16="http://schemas.microsoft.com/office/drawing/2014/main" id="{F34AE803-0C8D-4D5C-9C46-91D1EDAA2774}"/>
              </a:ext>
            </a:extLst>
          </p:cNvPr>
          <p:cNvSpPr>
            <a:spLocks noGrp="1"/>
          </p:cNvSpPr>
          <p:nvPr>
            <p:ph type="body" sz="quarter" idx="10"/>
          </p:nvPr>
        </p:nvSpPr>
        <p:spPr>
          <a:xfrm>
            <a:off x="584200" y="1720312"/>
            <a:ext cx="11018520" cy="4342632"/>
          </a:xfrm>
        </p:spPr>
        <p:txBody>
          <a:bodyPr/>
          <a:lstStyle/>
          <a:p>
            <a:pPr marL="0" indent="0">
              <a:buNone/>
            </a:pPr>
            <a:r>
              <a:rPr lang="zh-cn" dirty="0">
                <a:latin typeface="Segoe UI" panose="020B0502040204020203" pitchFamily="34" charset="0"/>
                <a:ea typeface="微软雅黑" panose="020B0503020204020204" pitchFamily="34" charset="-122"/>
              </a:rPr>
              <a:t>根据本主题的场景，需要按以下顺序遍历 Microsoft Graph：</a:t>
            </a:r>
          </a:p>
          <a:p>
            <a:pPr lvl="0"/>
            <a:r>
              <a:rPr lang="zh-cn" sz="2000" dirty="0">
                <a:latin typeface="Segoe UI" panose="020B0502040204020203" pitchFamily="34" charset="0"/>
                <a:ea typeface="微软雅黑" panose="020B0503020204020204" pitchFamily="34" charset="-122"/>
              </a:rPr>
              <a:t>枚举组的所有者，以获取用户 ID。</a:t>
            </a:r>
          </a:p>
          <a:p>
            <a:pPr lvl="0"/>
            <a:r>
              <a:rPr lang="zh-cn" sz="2000" dirty="0">
                <a:latin typeface="Segoe UI" panose="020B0502040204020203" pitchFamily="34" charset="0"/>
                <a:ea typeface="微软雅黑" panose="020B0503020204020204" pitchFamily="34" charset="-122"/>
              </a:rPr>
              <a:t>如有必要，授予适当的权限，进行列表所有者的 API 调用。</a:t>
            </a:r>
          </a:p>
          <a:p>
            <a:pPr lvl="0"/>
            <a:r>
              <a:rPr lang="zh-cn" sz="2000" dirty="0">
                <a:latin typeface="Segoe UI" panose="020B0502040204020203" pitchFamily="34" charset="0"/>
                <a:ea typeface="微软雅黑" panose="020B0503020204020204" pitchFamily="34" charset="-122"/>
              </a:rPr>
              <a:t>获取用户的驱动器 ID。</a:t>
            </a:r>
          </a:p>
          <a:p>
            <a:pPr lvl="0"/>
            <a:r>
              <a:rPr lang="zh-cn" sz="2000" dirty="0">
                <a:latin typeface="Segoe UI" panose="020B0502040204020203" pitchFamily="34" charset="0"/>
                <a:ea typeface="微软雅黑" panose="020B0503020204020204" pitchFamily="34" charset="-122"/>
              </a:rPr>
              <a:t>使用之前的 HTTP 响应返回的用户 ID 和驱动器 ID，列出用户驱动器中的项目。</a:t>
            </a:r>
          </a:p>
          <a:p>
            <a:pPr marL="0" indent="0">
              <a:buNone/>
            </a:pPr>
            <a:endParaRPr lang="en-US" dirty="0">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3764711125"/>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E098-5255-48FA-A9FF-2E1E08A84A8C}"/>
              </a:ext>
            </a:extLst>
          </p:cNvPr>
          <p:cNvSpPr>
            <a:spLocks noGrp="1"/>
          </p:cNvSpPr>
          <p:nvPr>
            <p:ph type="title"/>
          </p:nvPr>
        </p:nvSpPr>
        <p:spPr>
          <a:xfrm>
            <a:off x="710323" y="3873485"/>
            <a:ext cx="9144000" cy="553998"/>
          </a:xfrm>
        </p:spPr>
        <p:txBody>
          <a:bodyPr/>
          <a:lstStyle/>
          <a:p>
            <a:r>
              <a:rPr lang="zh-cn" b="1" dirty="0">
                <a:latin typeface="Segoe UI Semibold" panose="020B0702040204020203" pitchFamily="34" charset="0"/>
                <a:ea typeface="微软雅黑" panose="020B0503020204020204" pitchFamily="34" charset="-122"/>
              </a:rPr>
              <a:t>在</a:t>
            </a:r>
            <a:r>
              <a:rPr lang="zh-cn" dirty="0">
                <a:latin typeface="Segoe UI Semibold" panose="020B0702040204020203" pitchFamily="34" charset="0"/>
                <a:ea typeface="微软雅黑" panose="020B0503020204020204" pitchFamily="34" charset="-122"/>
              </a:rPr>
              <a:t> Microsoft Graph </a:t>
            </a:r>
            <a:r>
              <a:rPr lang="zh-cn" b="1" dirty="0">
                <a:latin typeface="Segoe UI Semibold" panose="020B0702040204020203" pitchFamily="34" charset="0"/>
                <a:ea typeface="微软雅黑" panose="020B0503020204020204" pitchFamily="34" charset="-122"/>
              </a:rPr>
              <a:t>中管理组生命周期</a:t>
            </a:r>
          </a:p>
        </p:txBody>
      </p:sp>
    </p:spTree>
    <p:extLst>
      <p:ext uri="{BB962C8B-B14F-4D97-AF65-F5344CB8AC3E}">
        <p14:creationId xmlns:p14="http://schemas.microsoft.com/office/powerpoint/2010/main" val="2328145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D26D7-F7D7-4AE0-82BD-19BCB8334AE1}"/>
              </a:ext>
            </a:extLst>
          </p:cNvPr>
          <p:cNvSpPr>
            <a:spLocks noGrp="1"/>
          </p:cNvSpPr>
          <p:nvPr>
            <p:ph type="title"/>
          </p:nvPr>
        </p:nvSpPr>
        <p:spPr>
          <a:xfrm>
            <a:off x="588263" y="457200"/>
            <a:ext cx="11018520" cy="553998"/>
          </a:xfrm>
        </p:spPr>
        <p:txBody>
          <a:bodyPr>
            <a:normAutofit/>
          </a:bodyPr>
          <a:lstStyle/>
          <a:p>
            <a:r>
              <a:rPr lang="zh-cn" b="1" dirty="0">
                <a:latin typeface="Segoe UI Semibold" panose="020B0702040204020203" pitchFamily="34" charset="0"/>
                <a:ea typeface="微软雅黑" panose="020B0503020204020204" pitchFamily="34" charset="-122"/>
              </a:rPr>
              <a:t>在</a:t>
            </a:r>
            <a:r>
              <a:rPr lang="zh-cn" dirty="0">
                <a:latin typeface="Segoe UI Semibold" panose="020B0702040204020203" pitchFamily="34" charset="0"/>
                <a:ea typeface="微软雅黑" panose="020B0503020204020204" pitchFamily="34" charset="-122"/>
              </a:rPr>
              <a:t> Microsoft Graph </a:t>
            </a:r>
            <a:r>
              <a:rPr lang="zh-cn" b="1" dirty="0">
                <a:latin typeface="Segoe UI Semibold" panose="020B0702040204020203" pitchFamily="34" charset="0"/>
                <a:ea typeface="微软雅黑" panose="020B0503020204020204" pitchFamily="34" charset="-122"/>
              </a:rPr>
              <a:t>中执行与组有关的操作</a:t>
            </a:r>
          </a:p>
        </p:txBody>
      </p:sp>
      <p:sp>
        <p:nvSpPr>
          <p:cNvPr id="3" name="Text Placeholder 2">
            <a:extLst>
              <a:ext uri="{FF2B5EF4-FFF2-40B4-BE49-F238E27FC236}">
                <a16:creationId xmlns:a16="http://schemas.microsoft.com/office/drawing/2014/main" id="{6A08C58D-06B9-4750-9924-3360B9B95E0B}"/>
              </a:ext>
            </a:extLst>
          </p:cNvPr>
          <p:cNvSpPr>
            <a:spLocks noGrp="1"/>
          </p:cNvSpPr>
          <p:nvPr>
            <p:ph type="body" sz="quarter" idx="10"/>
          </p:nvPr>
        </p:nvSpPr>
        <p:spPr>
          <a:xfrm>
            <a:off x="586390" y="1434370"/>
            <a:ext cx="11018520" cy="3360920"/>
          </a:xfrm>
        </p:spPr>
        <p:txBody>
          <a:bodyPr/>
          <a:lstStyle/>
          <a:p>
            <a:r>
              <a:rPr lang="zh-cn">
                <a:latin typeface="Segoe UI" panose="020B0502040204020203" pitchFamily="34" charset="0"/>
                <a:ea typeface="微软雅黑" panose="020B0503020204020204" pitchFamily="34" charset="-122"/>
              </a:rPr>
              <a:t>Microsoft Graph 中的组资源可表示多种内容，因为存在不同类型的组。可通过 Microsoft Graph 访问的组类型包括：</a:t>
            </a:r>
          </a:p>
          <a:p>
            <a:endParaRPr lang="en-US">
              <a:latin typeface="Segoe UI" panose="020B0502040204020203" pitchFamily="34" charset="0"/>
              <a:ea typeface="微软雅黑" panose="020B0503020204020204" pitchFamily="34" charset="-122"/>
            </a:endParaRPr>
          </a:p>
          <a:p>
            <a:pPr marL="457200" lvl="0" indent="-457200">
              <a:buFont typeface="Arial" panose="020B0604020202020204" pitchFamily="34" charset="0"/>
              <a:buChar char="•"/>
            </a:pPr>
            <a:r>
              <a:rPr lang="zh-cn">
                <a:latin typeface="Segoe UI" panose="020B0502040204020203" pitchFamily="34" charset="0"/>
                <a:ea typeface="微软雅黑" panose="020B0503020204020204" pitchFamily="34" charset="-122"/>
              </a:rPr>
              <a:t>Office 365 组</a:t>
            </a:r>
          </a:p>
          <a:p>
            <a:pPr marL="457200" lvl="0" indent="-457200">
              <a:buFont typeface="Arial" panose="020B0604020202020204" pitchFamily="34" charset="0"/>
              <a:buChar char="•"/>
            </a:pPr>
            <a:r>
              <a:rPr lang="zh-cn">
                <a:latin typeface="Segoe UI" panose="020B0502040204020203" pitchFamily="34" charset="0"/>
                <a:ea typeface="微软雅黑" panose="020B0503020204020204" pitchFamily="34" charset="-122"/>
              </a:rPr>
              <a:t>安全组</a:t>
            </a:r>
          </a:p>
          <a:p>
            <a:endParaRPr lang="en-US">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134800797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2A43A-FE91-45C6-936D-4A6559C835CA}"/>
              </a:ext>
            </a:extLst>
          </p:cNvPr>
          <p:cNvSpPr>
            <a:spLocks noGrp="1"/>
          </p:cNvSpPr>
          <p:nvPr>
            <p:ph type="title"/>
          </p:nvPr>
        </p:nvSpPr>
        <p:spPr>
          <a:xfrm>
            <a:off x="588263" y="457200"/>
            <a:ext cx="11018520" cy="553998"/>
          </a:xfrm>
        </p:spPr>
        <p:txBody>
          <a:bodyPr>
            <a:normAutofit/>
          </a:bodyPr>
          <a:lstStyle/>
          <a:p>
            <a:r>
              <a:rPr lang="zh-cn" b="1">
                <a:latin typeface="Segoe UI Semibold" panose="020B0702040204020203" pitchFamily="34" charset="0"/>
                <a:ea typeface="微软雅黑" panose="020B0503020204020204" pitchFamily="34" charset="-122"/>
              </a:rPr>
              <a:t>获取组信息</a:t>
            </a:r>
          </a:p>
        </p:txBody>
      </p:sp>
      <p:sp>
        <p:nvSpPr>
          <p:cNvPr id="3" name="Text Placeholder 2">
            <a:extLst>
              <a:ext uri="{FF2B5EF4-FFF2-40B4-BE49-F238E27FC236}">
                <a16:creationId xmlns:a16="http://schemas.microsoft.com/office/drawing/2014/main" id="{0924F118-0576-43B4-A2D0-FAC98396EFBA}"/>
              </a:ext>
            </a:extLst>
          </p:cNvPr>
          <p:cNvSpPr>
            <a:spLocks noGrp="1"/>
          </p:cNvSpPr>
          <p:nvPr>
            <p:ph type="body" sz="quarter" idx="10"/>
          </p:nvPr>
        </p:nvSpPr>
        <p:spPr>
          <a:xfrm>
            <a:off x="586390" y="1434370"/>
            <a:ext cx="11018520" cy="1895904"/>
          </a:xfrm>
        </p:spPr>
        <p:txBody>
          <a:bodyPr/>
          <a:lstStyle/>
          <a:p>
            <a:r>
              <a:rPr lang="zh-cn">
                <a:latin typeface="Segoe UI" panose="020B0502040204020203" pitchFamily="34" charset="0"/>
                <a:ea typeface="微软雅黑" panose="020B0503020204020204" pitchFamily="34" charset="-122"/>
              </a:rPr>
              <a:t>开发人员可以使用 Microsoft Graph API 或某个 Microsoft Graph SDK 来获取组的列表或特定组。</a:t>
            </a:r>
          </a:p>
          <a:p>
            <a:endParaRPr lang="en-US">
              <a:latin typeface="Segoe UI" panose="020B0502040204020203" pitchFamily="34" charset="0"/>
              <a:ea typeface="微软雅黑" panose="020B0503020204020204" pitchFamily="34" charset="-122"/>
            </a:endParaRPr>
          </a:p>
          <a:p>
            <a:r>
              <a:rPr lang="zh-cn">
                <a:latin typeface="Segoe UI" panose="020B0502040204020203" pitchFamily="34" charset="0"/>
                <a:ea typeface="微软雅黑" panose="020B0503020204020204" pitchFamily="34" charset="-122"/>
              </a:rPr>
              <a:t>HTTP 请求</a:t>
            </a:r>
          </a:p>
        </p:txBody>
      </p:sp>
      <p:sp>
        <p:nvSpPr>
          <p:cNvPr id="4" name="Rectangle 3">
            <a:extLst>
              <a:ext uri="{FF2B5EF4-FFF2-40B4-BE49-F238E27FC236}">
                <a16:creationId xmlns:a16="http://schemas.microsoft.com/office/drawing/2014/main" id="{3A499A03-9416-4903-B66C-C62218652B4B}"/>
              </a:ext>
            </a:extLst>
          </p:cNvPr>
          <p:cNvSpPr/>
          <p:nvPr/>
        </p:nvSpPr>
        <p:spPr>
          <a:xfrm>
            <a:off x="892036" y="3527727"/>
            <a:ext cx="7566164" cy="707886"/>
          </a:xfrm>
          <a:prstGeom prst="rect">
            <a:avLst/>
          </a:prstGeom>
          <a:solidFill>
            <a:schemeClr val="bg1">
              <a:lumMod val="85000"/>
            </a:schemeClr>
          </a:solidFill>
        </p:spPr>
        <p:txBody>
          <a:bodyPr wrap="square">
            <a:spAutoFit/>
          </a:bodyPr>
          <a:lstStyle/>
          <a:p>
            <a:r>
              <a:rPr lang="zh-cn" sz="2000">
                <a:solidFill>
                  <a:srgbClr val="0000FF"/>
                </a:solidFill>
                <a:latin typeface="Lucida Console" panose="020B0609040504020204" pitchFamily="49" charset="0"/>
              </a:rPr>
              <a:t>GET https://graph.microsoft.com/v1.0/groups</a:t>
            </a:r>
          </a:p>
          <a:p>
            <a:r>
              <a:rPr lang="zh-cn" sz="2000">
                <a:solidFill>
                  <a:srgbClr val="0000FF"/>
                </a:solidFill>
                <a:latin typeface="Lucida Console" panose="020B0609040504020204" pitchFamily="49" charset="0"/>
              </a:rPr>
              <a:t>GET https://graph.microsoft.com/v1.0/groups/{ID}</a:t>
            </a:r>
          </a:p>
        </p:txBody>
      </p:sp>
    </p:spTree>
    <p:extLst>
      <p:ext uri="{BB962C8B-B14F-4D97-AF65-F5344CB8AC3E}">
        <p14:creationId xmlns:p14="http://schemas.microsoft.com/office/powerpoint/2010/main" val="365800524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9C15-12A2-4CF6-9ACB-C6BDA3406073}"/>
              </a:ext>
            </a:extLst>
          </p:cNvPr>
          <p:cNvSpPr>
            <a:spLocks noGrp="1"/>
          </p:cNvSpPr>
          <p:nvPr>
            <p:ph type="title"/>
          </p:nvPr>
        </p:nvSpPr>
        <p:spPr>
          <a:xfrm>
            <a:off x="586390" y="260852"/>
            <a:ext cx="10515600" cy="553998"/>
          </a:xfrm>
        </p:spPr>
        <p:txBody>
          <a:bodyPr/>
          <a:lstStyle/>
          <a:p>
            <a:r>
              <a:rPr lang="zh-cn" b="1" dirty="0">
                <a:latin typeface="Segoe UI Semibold" panose="020B0702040204020203" pitchFamily="34" charset="0"/>
                <a:ea typeface="微软雅黑" panose="020B0503020204020204" pitchFamily="34" charset="-122"/>
              </a:rPr>
              <a:t>获取组信息</a:t>
            </a:r>
          </a:p>
        </p:txBody>
      </p:sp>
      <p:graphicFrame>
        <p:nvGraphicFramePr>
          <p:cNvPr id="4" name="Table 4">
            <a:extLst>
              <a:ext uri="{FF2B5EF4-FFF2-40B4-BE49-F238E27FC236}">
                <a16:creationId xmlns:a16="http://schemas.microsoft.com/office/drawing/2014/main" id="{EA2C8FF9-712C-4D67-BC87-9DD3AAD8BD8E}"/>
              </a:ext>
            </a:extLst>
          </p:cNvPr>
          <p:cNvGraphicFramePr>
            <a:graphicFrameLocks noGrp="1"/>
          </p:cNvGraphicFramePr>
          <p:nvPr>
            <p:extLst>
              <p:ext uri="{D42A27DB-BD31-4B8C-83A1-F6EECF244321}">
                <p14:modId xmlns:p14="http://schemas.microsoft.com/office/powerpoint/2010/main" val="2581522036"/>
              </p:ext>
            </p:extLst>
          </p:nvPr>
        </p:nvGraphicFramePr>
        <p:xfrm>
          <a:off x="804785" y="1163008"/>
          <a:ext cx="10737510" cy="3975234"/>
        </p:xfrm>
        <a:graphic>
          <a:graphicData uri="http://schemas.openxmlformats.org/drawingml/2006/table">
            <a:tbl>
              <a:tblPr firstRow="1" bandRow="1">
                <a:tableStyleId>{5C22544A-7EE6-4342-B048-85BDC9FD1C3A}</a:tableStyleId>
              </a:tblPr>
              <a:tblGrid>
                <a:gridCol w="2989174">
                  <a:extLst>
                    <a:ext uri="{9D8B030D-6E8A-4147-A177-3AD203B41FA5}">
                      <a16:colId xmlns:a16="http://schemas.microsoft.com/office/drawing/2014/main" val="421954588"/>
                    </a:ext>
                  </a:extLst>
                </a:gridCol>
                <a:gridCol w="7748336">
                  <a:extLst>
                    <a:ext uri="{9D8B030D-6E8A-4147-A177-3AD203B41FA5}">
                      <a16:colId xmlns:a16="http://schemas.microsoft.com/office/drawing/2014/main" val="3874264940"/>
                    </a:ext>
                  </a:extLst>
                </a:gridCol>
              </a:tblGrid>
              <a:tr h="317522">
                <a:tc>
                  <a:txBody>
                    <a:bodyPr/>
                    <a:lstStyle/>
                    <a:p>
                      <a:r>
                        <a:rPr lang="zh-CN" altLang="en-US" baseline="0" noProof="0">
                          <a:ea typeface="微软雅黑" panose="020B0503020204020204" pitchFamily="34" charset="-122"/>
                        </a:rPr>
                        <a:t>任务</a:t>
                      </a:r>
                    </a:p>
                  </a:txBody>
                  <a:tcPr/>
                </a:tc>
                <a:tc>
                  <a:txBody>
                    <a:bodyPr/>
                    <a:lstStyle/>
                    <a:p>
                      <a:r>
                        <a:rPr lang="zh-cn" dirty="0"/>
                        <a:t>HTTP </a:t>
                      </a:r>
                      <a:r>
                        <a:rPr lang="zh-cn" baseline="0" dirty="0">
                          <a:ea typeface="微软雅黑" panose="020B0503020204020204" pitchFamily="34" charset="-122"/>
                        </a:rPr>
                        <a:t>请求</a:t>
                      </a:r>
                    </a:p>
                  </a:txBody>
                  <a:tcPr/>
                </a:tc>
                <a:extLst>
                  <a:ext uri="{0D108BD9-81ED-4DB2-BD59-A6C34878D82A}">
                    <a16:rowId xmlns:a16="http://schemas.microsoft.com/office/drawing/2014/main" val="358634961"/>
                  </a:ext>
                </a:extLst>
              </a:tr>
              <a:tr h="866274">
                <a:tc>
                  <a:txBody>
                    <a:bodyPr/>
                    <a:lstStyle/>
                    <a:p>
                      <a:r>
                        <a:rPr lang="zh-CN" altLang="en-US" baseline="0" noProof="0">
                          <a:ea typeface="微软雅黑" panose="020B0503020204020204" pitchFamily="34" charset="-122"/>
                        </a:rPr>
                        <a:t>获取组负责人</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sz="1800">
                          <a:solidFill>
                            <a:srgbClr val="0000FF"/>
                          </a:solidFill>
                          <a:latin typeface="Lucida Console" panose="020B0609040504020204" pitchFamily="49" charset="0"/>
                        </a:rPr>
                        <a:t>GET /groups/{id}/owners</a:t>
                      </a:r>
                    </a:p>
                    <a:p>
                      <a:endParaRPr lang="en-US"/>
                    </a:p>
                  </a:txBody>
                  <a:tcPr/>
                </a:tc>
                <a:extLst>
                  <a:ext uri="{0D108BD9-81ED-4DB2-BD59-A6C34878D82A}">
                    <a16:rowId xmlns:a16="http://schemas.microsoft.com/office/drawing/2014/main" val="1819989729"/>
                  </a:ext>
                </a:extLst>
              </a:tr>
              <a:tr h="521961">
                <a:tc>
                  <a:txBody>
                    <a:bodyPr/>
                    <a:lstStyle/>
                    <a:p>
                      <a:r>
                        <a:rPr lang="zh-CN" altLang="en-US" baseline="0" noProof="0">
                          <a:ea typeface="微软雅黑" panose="020B0503020204020204" pitchFamily="34" charset="-122"/>
                        </a:rPr>
                        <a:t>获取组成员</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sz="1800">
                          <a:solidFill>
                            <a:srgbClr val="0000FF"/>
                          </a:solidFill>
                          <a:latin typeface="Lucida Console" panose="020B0609040504020204" pitchFamily="49" charset="0"/>
                        </a:rPr>
                        <a:t>GET /groups/{id}/members</a:t>
                      </a:r>
                    </a:p>
                    <a:p>
                      <a:endParaRPr lang="en-US"/>
                    </a:p>
                  </a:txBody>
                  <a:tcPr/>
                </a:tc>
                <a:extLst>
                  <a:ext uri="{0D108BD9-81ED-4DB2-BD59-A6C34878D82A}">
                    <a16:rowId xmlns:a16="http://schemas.microsoft.com/office/drawing/2014/main" val="1649532655"/>
                  </a:ext>
                </a:extLst>
              </a:tr>
              <a:tr h="521961">
                <a:tc>
                  <a:txBody>
                    <a:bodyPr/>
                    <a:lstStyle/>
                    <a:p>
                      <a:r>
                        <a:rPr lang="zh-CN" altLang="en-US" baseline="0" noProof="0" dirty="0">
                          <a:ea typeface="微软雅黑" panose="020B0503020204020204" pitchFamily="34" charset="-122"/>
                        </a:rPr>
                        <a:t>获取某用户为负责人的</a:t>
                      </a:r>
                      <a:br>
                        <a:rPr lang="en-US" altLang="zh-CN" baseline="0" noProof="0" dirty="0">
                          <a:ea typeface="微软雅黑" panose="020B0503020204020204" pitchFamily="34" charset="-122"/>
                        </a:rPr>
                      </a:br>
                      <a:r>
                        <a:rPr lang="zh-CN" altLang="en-US" baseline="0" noProof="0" dirty="0">
                          <a:ea typeface="微软雅黑" panose="020B0503020204020204" pitchFamily="34" charset="-122"/>
                        </a:rPr>
                        <a:t>组列表</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sz="1800">
                          <a:solidFill>
                            <a:srgbClr val="0000FF"/>
                          </a:solidFill>
                          <a:latin typeface="Lucida Console" panose="020B0609040504020204" pitchFamily="49" charset="0"/>
                        </a:rPr>
                        <a:t>GET https://graph.microsoft.com/v1.0/me/ownedObjects</a:t>
                      </a:r>
                    </a:p>
                    <a:p>
                      <a:endParaRPr lang="en-US"/>
                    </a:p>
                  </a:txBody>
                  <a:tcPr/>
                </a:tc>
                <a:extLst>
                  <a:ext uri="{0D108BD9-81ED-4DB2-BD59-A6C34878D82A}">
                    <a16:rowId xmlns:a16="http://schemas.microsoft.com/office/drawing/2014/main" val="2330276210"/>
                  </a:ext>
                </a:extLst>
              </a:tr>
              <a:tr h="5219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aseline="0" noProof="0" dirty="0">
                          <a:ea typeface="微软雅黑" panose="020B0503020204020204" pitchFamily="34" charset="-122"/>
                        </a:rPr>
                        <a:t>获取某用户为成员的组列表</a:t>
                      </a:r>
                    </a:p>
                    <a:p>
                      <a:endParaRPr lang="zh-CN" altLang="en-US" baseline="0" noProof="0" dirty="0">
                        <a:ea typeface="微软雅黑" panose="020B0503020204020204" pitchFamily="34" charset="-122"/>
                      </a:endParaRPr>
                    </a:p>
                  </a:txBody>
                  <a:tcPr/>
                </a:tc>
                <a:tc>
                  <a:txBody>
                    <a:bodyPr/>
                    <a:lstStyle/>
                    <a:p>
                      <a:r>
                        <a:rPr lang="zh-cn" sz="1800" dirty="0">
                          <a:solidFill>
                            <a:srgbClr val="0000FF"/>
                          </a:solidFill>
                          <a:latin typeface="Lucida Console" panose="020B0609040504020204" pitchFamily="49" charset="0"/>
                        </a:rPr>
                        <a:t>GET https://graph.microsoft.com/v1.0/me/memberOf</a:t>
                      </a:r>
                    </a:p>
                    <a:p>
                      <a:endParaRPr lang="en-US" sz="1800" dirty="0">
                        <a:solidFill>
                          <a:srgbClr val="0000FF"/>
                        </a:solidFill>
                        <a:latin typeface="Lucida Console" panose="020B0609040504020204" pitchFamily="49" charset="0"/>
                      </a:endParaRPr>
                    </a:p>
                    <a:p>
                      <a:r>
                        <a:rPr lang="zh-cn" sz="1800" dirty="0">
                          <a:solidFill>
                            <a:srgbClr val="0000FF"/>
                          </a:solidFill>
                          <a:latin typeface="Lucida Console" panose="020B0609040504020204" pitchFamily="49" charset="0"/>
                        </a:rPr>
                        <a:t>GET https://graph.microsoft.com/v1.0/users/{ID | userPrincipalName}/memberOf</a:t>
                      </a:r>
                      <a:endParaRPr lang="en-US" sz="1800" dirty="0">
                        <a:solidFill>
                          <a:srgbClr val="0000FF"/>
                        </a:solidFill>
                        <a:latin typeface="Lucida Console" panose="020B0609040504020204" pitchFamily="49" charset="0"/>
                      </a:endParaRPr>
                    </a:p>
                    <a:p>
                      <a:endParaRPr lang="en-US" dirty="0"/>
                    </a:p>
                  </a:txBody>
                  <a:tcPr/>
                </a:tc>
                <a:extLst>
                  <a:ext uri="{0D108BD9-81ED-4DB2-BD59-A6C34878D82A}">
                    <a16:rowId xmlns:a16="http://schemas.microsoft.com/office/drawing/2014/main" val="2620725837"/>
                  </a:ext>
                </a:extLst>
              </a:tr>
            </a:tbl>
          </a:graphicData>
        </a:graphic>
      </p:graphicFrame>
    </p:spTree>
    <p:extLst>
      <p:ext uri="{BB962C8B-B14F-4D97-AF65-F5344CB8AC3E}">
        <p14:creationId xmlns:p14="http://schemas.microsoft.com/office/powerpoint/2010/main" val="373579351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9C15-12A2-4CF6-9ACB-C6BDA3406073}"/>
              </a:ext>
            </a:extLst>
          </p:cNvPr>
          <p:cNvSpPr>
            <a:spLocks noGrp="1"/>
          </p:cNvSpPr>
          <p:nvPr>
            <p:ph type="title"/>
          </p:nvPr>
        </p:nvSpPr>
        <p:spPr>
          <a:xfrm>
            <a:off x="586390" y="260852"/>
            <a:ext cx="10515600" cy="553998"/>
          </a:xfrm>
        </p:spPr>
        <p:txBody>
          <a:bodyPr/>
          <a:lstStyle/>
          <a:p>
            <a:r>
              <a:rPr lang="zh-cn" b="1" dirty="0">
                <a:latin typeface="Segoe UI Semibold" panose="020B0702040204020203" pitchFamily="34" charset="0"/>
                <a:ea typeface="微软雅黑" panose="020B0503020204020204" pitchFamily="34" charset="-122"/>
              </a:rPr>
              <a:t>管理组</a:t>
            </a:r>
          </a:p>
        </p:txBody>
      </p:sp>
      <p:graphicFrame>
        <p:nvGraphicFramePr>
          <p:cNvPr id="4" name="Table 4">
            <a:extLst>
              <a:ext uri="{FF2B5EF4-FFF2-40B4-BE49-F238E27FC236}">
                <a16:creationId xmlns:a16="http://schemas.microsoft.com/office/drawing/2014/main" id="{EA2C8FF9-712C-4D67-BC87-9DD3AAD8BD8E}"/>
              </a:ext>
            </a:extLst>
          </p:cNvPr>
          <p:cNvGraphicFramePr>
            <a:graphicFrameLocks noGrp="1"/>
          </p:cNvGraphicFramePr>
          <p:nvPr>
            <p:extLst>
              <p:ext uri="{D42A27DB-BD31-4B8C-83A1-F6EECF244321}">
                <p14:modId xmlns:p14="http://schemas.microsoft.com/office/powerpoint/2010/main" val="2129238751"/>
              </p:ext>
            </p:extLst>
          </p:nvPr>
        </p:nvGraphicFramePr>
        <p:xfrm>
          <a:off x="756658" y="1364478"/>
          <a:ext cx="10737510" cy="3475255"/>
        </p:xfrm>
        <a:graphic>
          <a:graphicData uri="http://schemas.openxmlformats.org/drawingml/2006/table">
            <a:tbl>
              <a:tblPr firstRow="1" bandRow="1">
                <a:tableStyleId>{5C22544A-7EE6-4342-B048-85BDC9FD1C3A}</a:tableStyleId>
              </a:tblPr>
              <a:tblGrid>
                <a:gridCol w="2989174">
                  <a:extLst>
                    <a:ext uri="{9D8B030D-6E8A-4147-A177-3AD203B41FA5}">
                      <a16:colId xmlns:a16="http://schemas.microsoft.com/office/drawing/2014/main" val="421954588"/>
                    </a:ext>
                  </a:extLst>
                </a:gridCol>
                <a:gridCol w="7748336">
                  <a:extLst>
                    <a:ext uri="{9D8B030D-6E8A-4147-A177-3AD203B41FA5}">
                      <a16:colId xmlns:a16="http://schemas.microsoft.com/office/drawing/2014/main" val="3874264940"/>
                    </a:ext>
                  </a:extLst>
                </a:gridCol>
              </a:tblGrid>
              <a:tr h="521961">
                <a:tc>
                  <a:txBody>
                    <a:bodyPr/>
                    <a:lstStyle/>
                    <a:p>
                      <a:r>
                        <a:rPr lang="zh-cn" baseline="0" dirty="0">
                          <a:ea typeface="微软雅黑" panose="020B0503020204020204" pitchFamily="34" charset="-122"/>
                        </a:rPr>
                        <a:t>任务</a:t>
                      </a:r>
                    </a:p>
                  </a:txBody>
                  <a:tcPr/>
                </a:tc>
                <a:tc>
                  <a:txBody>
                    <a:bodyPr/>
                    <a:lstStyle/>
                    <a:p>
                      <a:r>
                        <a:rPr lang="zh-cn" baseline="0" dirty="0">
                          <a:ea typeface="微软雅黑" panose="020B0503020204020204" pitchFamily="34" charset="-122"/>
                        </a:rPr>
                        <a:t>HTTP 请求</a:t>
                      </a:r>
                    </a:p>
                  </a:txBody>
                  <a:tcPr/>
                </a:tc>
                <a:extLst>
                  <a:ext uri="{0D108BD9-81ED-4DB2-BD59-A6C34878D82A}">
                    <a16:rowId xmlns:a16="http://schemas.microsoft.com/office/drawing/2014/main" val="358634961"/>
                  </a:ext>
                </a:extLst>
              </a:tr>
              <a:tr h="1673134">
                <a:tc>
                  <a:txBody>
                    <a:bodyPr/>
                    <a:lstStyle/>
                    <a:p>
                      <a:r>
                        <a:rPr lang="zh-cn" baseline="0">
                          <a:ea typeface="微软雅黑" panose="020B0503020204020204" pitchFamily="34" charset="-122"/>
                        </a:rPr>
                        <a:t>创建组</a:t>
                      </a:r>
                    </a:p>
                  </a:txBody>
                  <a:tcPr/>
                </a:tc>
                <a:tc>
                  <a:txBody>
                    <a:bodyPr/>
                    <a:lstStyle/>
                    <a:p>
                      <a:r>
                        <a:rPr lang="zh-cn" sz="1800" baseline="0">
                          <a:solidFill>
                            <a:srgbClr val="0000FF"/>
                          </a:solidFill>
                          <a:latin typeface="Lucida Console" panose="020B0609040504020204" pitchFamily="49" charset="0"/>
                          <a:ea typeface="微软雅黑" panose="020B0503020204020204" pitchFamily="34" charset="-122"/>
                        </a:rPr>
                        <a:t>POST /groups</a:t>
                      </a:r>
                    </a:p>
                    <a:p>
                      <a:endParaRPr lang="en-US" baseline="0">
                        <a:ea typeface="微软雅黑" panose="020B0503020204020204" pitchFamily="34" charset="-122"/>
                      </a:endParaRPr>
                    </a:p>
                  </a:txBody>
                  <a:tcPr/>
                </a:tc>
                <a:extLst>
                  <a:ext uri="{0D108BD9-81ED-4DB2-BD59-A6C34878D82A}">
                    <a16:rowId xmlns:a16="http://schemas.microsoft.com/office/drawing/2014/main" val="1819989729"/>
                  </a:ext>
                </a:extLst>
              </a:tr>
              <a:tr h="521961">
                <a:tc>
                  <a:txBody>
                    <a:bodyPr/>
                    <a:lstStyle/>
                    <a:p>
                      <a:r>
                        <a:rPr lang="zh-cn" baseline="0">
                          <a:ea typeface="微软雅黑" panose="020B0503020204020204" pitchFamily="34" charset="-122"/>
                        </a:rPr>
                        <a:t>利用组创建团队</a:t>
                      </a:r>
                    </a:p>
                  </a:txBody>
                  <a:tcPr/>
                </a:tc>
                <a:tc>
                  <a:txBody>
                    <a:bodyPr/>
                    <a:lstStyle/>
                    <a:p>
                      <a:r>
                        <a:rPr lang="zh-cn" sz="1800" baseline="0">
                          <a:solidFill>
                            <a:srgbClr val="0000FF"/>
                          </a:solidFill>
                          <a:latin typeface="Lucida Console" panose="020B0609040504020204" pitchFamily="49" charset="0"/>
                          <a:ea typeface="微软雅黑" panose="020B0503020204020204" pitchFamily="34" charset="-122"/>
                        </a:rPr>
                        <a:t>PUT /groups/{id}/team</a:t>
                      </a:r>
                    </a:p>
                    <a:p>
                      <a:endParaRPr lang="en-US" baseline="0">
                        <a:ea typeface="微软雅黑" panose="020B0503020204020204" pitchFamily="34" charset="-122"/>
                      </a:endParaRPr>
                    </a:p>
                  </a:txBody>
                  <a:tcPr/>
                </a:tc>
                <a:extLst>
                  <a:ext uri="{0D108BD9-81ED-4DB2-BD59-A6C34878D82A}">
                    <a16:rowId xmlns:a16="http://schemas.microsoft.com/office/drawing/2014/main" val="1649532655"/>
                  </a:ext>
                </a:extLst>
              </a:tr>
              <a:tr h="521961">
                <a:tc>
                  <a:txBody>
                    <a:bodyPr/>
                    <a:lstStyle/>
                    <a:p>
                      <a:r>
                        <a:rPr lang="zh-cn" baseline="0">
                          <a:ea typeface="微软雅黑" panose="020B0503020204020204" pitchFamily="34" charset="-122"/>
                        </a:rPr>
                        <a:t>删除组</a:t>
                      </a:r>
                    </a:p>
                  </a:txBody>
                  <a:tcPr/>
                </a:tc>
                <a:tc>
                  <a:txBody>
                    <a:bodyPr/>
                    <a:lstStyle/>
                    <a:p>
                      <a:r>
                        <a:rPr lang="zh-cn" sz="1800" baseline="0" dirty="0">
                          <a:solidFill>
                            <a:srgbClr val="0000FF"/>
                          </a:solidFill>
                          <a:latin typeface="Lucida Console" panose="020B0609040504020204" pitchFamily="49" charset="0"/>
                          <a:ea typeface="微软雅黑" panose="020B0503020204020204" pitchFamily="34" charset="-122"/>
                        </a:rPr>
                        <a:t>DELETE https://graph.microsoft.com/v1.0/groups/{ID}</a:t>
                      </a:r>
                    </a:p>
                    <a:p>
                      <a:endParaRPr lang="en-US" baseline="0" dirty="0">
                        <a:ea typeface="微软雅黑" panose="020B0503020204020204" pitchFamily="34" charset="-122"/>
                      </a:endParaRPr>
                    </a:p>
                  </a:txBody>
                  <a:tcPr/>
                </a:tc>
                <a:extLst>
                  <a:ext uri="{0D108BD9-81ED-4DB2-BD59-A6C34878D82A}">
                    <a16:rowId xmlns:a16="http://schemas.microsoft.com/office/drawing/2014/main" val="2330276210"/>
                  </a:ext>
                </a:extLst>
              </a:tr>
            </a:tbl>
          </a:graphicData>
        </a:graphic>
      </p:graphicFrame>
    </p:spTree>
    <p:extLst>
      <p:ext uri="{BB962C8B-B14F-4D97-AF65-F5344CB8AC3E}">
        <p14:creationId xmlns:p14="http://schemas.microsoft.com/office/powerpoint/2010/main" val="298871359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5A5030-B163-4043-9BEC-A912F8D8C490}"/>
              </a:ext>
            </a:extLst>
          </p:cNvPr>
          <p:cNvSpPr>
            <a:spLocks noGrp="1"/>
          </p:cNvSpPr>
          <p:nvPr>
            <p:ph type="title"/>
          </p:nvPr>
        </p:nvSpPr>
        <p:spPr/>
        <p:txBody>
          <a:bodyPr/>
          <a:lstStyle/>
          <a:p>
            <a:r>
              <a:rPr lang="zh-cn" b="1" dirty="0">
                <a:latin typeface="Segoe UI Semibold" panose="020B0702040204020203" pitchFamily="34" charset="0"/>
                <a:ea typeface="微软雅黑" panose="020B0503020204020204" pitchFamily="34" charset="-122"/>
              </a:rPr>
              <a:t>访问 </a:t>
            </a:r>
            <a:r>
              <a:rPr lang="zh-cn" dirty="0">
                <a:latin typeface="Segoe UI Semibold" panose="020B0702040204020203" pitchFamily="34" charset="0"/>
                <a:ea typeface="微软雅黑" panose="020B0503020204020204" pitchFamily="34" charset="-122"/>
              </a:rPr>
              <a:t>Microsoft Graph</a:t>
            </a:r>
          </a:p>
        </p:txBody>
      </p:sp>
      <p:sp>
        <p:nvSpPr>
          <p:cNvPr id="5" name="Text Placeholder 4">
            <a:extLst>
              <a:ext uri="{FF2B5EF4-FFF2-40B4-BE49-F238E27FC236}">
                <a16:creationId xmlns:a16="http://schemas.microsoft.com/office/drawing/2014/main" id="{6DD03C5D-126E-44B5-9C9C-150639DA56BD}"/>
              </a:ext>
            </a:extLst>
          </p:cNvPr>
          <p:cNvSpPr>
            <a:spLocks noGrp="1"/>
          </p:cNvSpPr>
          <p:nvPr>
            <p:ph type="body" sz="quarter" idx="10"/>
          </p:nvPr>
        </p:nvSpPr>
        <p:spPr>
          <a:xfrm>
            <a:off x="586390" y="1434370"/>
            <a:ext cx="11018520" cy="3213187"/>
          </a:xfrm>
        </p:spPr>
        <p:txBody>
          <a:bodyPr/>
          <a:lstStyle/>
          <a:p>
            <a:pPr marL="228600" indent="-228600">
              <a:buFont typeface="Wingdings" panose="05000000000000000000" pitchFamily="2" charset="2"/>
              <a:buChar char=""/>
            </a:pPr>
            <a:r>
              <a:rPr lang="zh-cn" b="1" dirty="0">
                <a:latin typeface="Segoe UI Semibold" panose="020B0702040204020203" pitchFamily="34" charset="0"/>
                <a:ea typeface="微软雅黑" panose="020B0503020204020204" pitchFamily="34" charset="-122"/>
              </a:rPr>
              <a:t>使用 Microsoft Graph REST API </a:t>
            </a:r>
            <a:r>
              <a:rPr lang="zh-cn" b="1" dirty="0">
                <a:latin typeface="Segoe UI" panose="020B0502040204020203" pitchFamily="34" charset="0"/>
                <a:ea typeface="微软雅黑" panose="020B0503020204020204" pitchFamily="34" charset="-122"/>
              </a:rPr>
              <a:t>：</a:t>
            </a:r>
            <a:r>
              <a:rPr lang="zh-cn" dirty="0">
                <a:latin typeface="Segoe UI" panose="020B0502040204020203" pitchFamily="34" charset="0"/>
                <a:ea typeface="微软雅黑" panose="020B0503020204020204" pitchFamily="34" charset="-122"/>
              </a:rPr>
              <a:t>使用你最熟悉的平台、框架和编程语言来发出常见的 HTTP 请求并处理 HTTP 响应。</a:t>
            </a:r>
            <a:endParaRPr lang="en-US" b="1" dirty="0">
              <a:latin typeface="Segoe UI" panose="020B0502040204020203" pitchFamily="34" charset="0"/>
              <a:ea typeface="微软雅黑" panose="020B0503020204020204" pitchFamily="34" charset="-122"/>
            </a:endParaRPr>
          </a:p>
          <a:p>
            <a:pPr marL="228600" indent="-228600">
              <a:buFont typeface="Wingdings" panose="05000000000000000000" pitchFamily="2" charset="2"/>
              <a:buChar char=""/>
            </a:pPr>
            <a:r>
              <a:rPr lang="zh-cn" b="1" dirty="0">
                <a:latin typeface="Segoe UI Semibold" panose="020B0702040204020203" pitchFamily="34" charset="0"/>
                <a:ea typeface="微软雅黑" panose="020B0503020204020204" pitchFamily="34" charset="-122"/>
              </a:rPr>
              <a:t>使用 Microsoft Graph 原生 SDK </a:t>
            </a:r>
            <a:r>
              <a:rPr lang="zh-cn" b="1" dirty="0">
                <a:latin typeface="Segoe UI" panose="020B0502040204020203" pitchFamily="34" charset="0"/>
                <a:ea typeface="微软雅黑" panose="020B0503020204020204" pitchFamily="34" charset="-122"/>
              </a:rPr>
              <a:t>：</a:t>
            </a:r>
            <a:r>
              <a:rPr lang="zh-cn" dirty="0">
                <a:latin typeface="Segoe UI" panose="020B0502040204020203" pitchFamily="34" charset="0"/>
                <a:ea typeface="微软雅黑" panose="020B0503020204020204" pitchFamily="34" charset="-122"/>
              </a:rPr>
              <a:t>将构造和处理 HTTP 请求的详细信息进行抽象</a:t>
            </a:r>
            <a:r>
              <a:rPr lang="zh-cn" altLang="zh-CN" dirty="0">
                <a:latin typeface="Segoe UI" panose="020B0502040204020203" pitchFamily="34" charset="0"/>
                <a:ea typeface="微软雅黑" panose="020B0503020204020204" pitchFamily="34" charset="-122"/>
              </a:rPr>
              <a:t>。</a:t>
            </a:r>
            <a:endParaRPr lang="zh-cn" dirty="0">
              <a:latin typeface="Segoe UI" panose="020B0502040204020203" pitchFamily="34" charset="0"/>
              <a:ea typeface="微软雅黑" panose="020B0503020204020204" pitchFamily="34" charset="-122"/>
            </a:endParaRPr>
          </a:p>
          <a:p>
            <a:pPr marL="228600" indent="-228600">
              <a:buFont typeface="Wingdings" panose="05000000000000000000" pitchFamily="2" charset="2"/>
              <a:buChar char=""/>
            </a:pPr>
            <a:r>
              <a:rPr lang="zh-cn" dirty="0">
                <a:latin typeface="Segoe UI" panose="020B0502040204020203" pitchFamily="34" charset="0"/>
                <a:ea typeface="微软雅黑" panose="020B0503020204020204" pitchFamily="34" charset="-122"/>
              </a:rPr>
              <a:t>身份验证选项：</a:t>
            </a:r>
          </a:p>
          <a:p>
            <a:pPr marL="457200" lvl="1" indent="-228600">
              <a:buFont typeface="Wingdings" panose="05000000000000000000" pitchFamily="2" charset="2"/>
              <a:buChar char=""/>
            </a:pPr>
            <a:r>
              <a:rPr lang="zh-cn" sz="2400" b="1" dirty="0">
                <a:latin typeface="Segoe UI Semibold" panose="020B0702040204020203" pitchFamily="34" charset="0"/>
                <a:ea typeface="微软雅黑" panose="020B0503020204020204" pitchFamily="34" charset="-122"/>
              </a:rPr>
              <a:t>Azure AD 帐户</a:t>
            </a:r>
            <a:r>
              <a:rPr lang="zh-cn" sz="2400" b="1" dirty="0">
                <a:latin typeface="Segoe UI" panose="020B0502040204020203" pitchFamily="34" charset="0"/>
                <a:ea typeface="微软雅黑" panose="020B0503020204020204" pitchFamily="34" charset="-122"/>
              </a:rPr>
              <a:t>：</a:t>
            </a:r>
            <a:r>
              <a:rPr lang="zh-cn" sz="2400" dirty="0">
                <a:latin typeface="Segoe UI" panose="020B0502040204020203" pitchFamily="34" charset="0"/>
                <a:ea typeface="微软雅黑" panose="020B0503020204020204" pitchFamily="34" charset="-122"/>
              </a:rPr>
              <a:t>M365 和 O365 资源</a:t>
            </a:r>
          </a:p>
          <a:p>
            <a:pPr marL="457200" lvl="1" indent="-228600">
              <a:buFont typeface="Wingdings" panose="05000000000000000000" pitchFamily="2" charset="2"/>
              <a:buChar char=""/>
            </a:pPr>
            <a:r>
              <a:rPr lang="zh-cn" sz="2400" b="1" dirty="0">
                <a:latin typeface="Segoe UI Semibold" panose="020B0702040204020203" pitchFamily="34" charset="0"/>
                <a:ea typeface="微软雅黑" panose="020B0503020204020204" pitchFamily="34" charset="-122"/>
              </a:rPr>
              <a:t>Microsoft 帐户</a:t>
            </a:r>
            <a:r>
              <a:rPr lang="zh-cn" sz="2400" b="1" dirty="0">
                <a:latin typeface="Segoe UI" panose="020B0502040204020203" pitchFamily="34" charset="0"/>
                <a:ea typeface="微软雅黑" panose="020B0503020204020204" pitchFamily="34" charset="-122"/>
              </a:rPr>
              <a:t>：</a:t>
            </a:r>
            <a:r>
              <a:rPr lang="zh-cn" sz="2400" dirty="0">
                <a:latin typeface="Segoe UI" panose="020B0502040204020203" pitchFamily="34" charset="0"/>
                <a:ea typeface="微软雅黑" panose="020B0503020204020204" pitchFamily="34" charset="-122"/>
              </a:rPr>
              <a:t>使用者资源</a:t>
            </a:r>
            <a:endParaRPr lang="en-US" sz="2400" b="1" dirty="0">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269553653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5A5030-B163-4043-9BEC-A912F8D8C490}"/>
              </a:ext>
            </a:extLst>
          </p:cNvPr>
          <p:cNvSpPr>
            <a:spLocks noGrp="1"/>
          </p:cNvSpPr>
          <p:nvPr>
            <p:ph type="title"/>
          </p:nvPr>
        </p:nvSpPr>
        <p:spPr/>
        <p:txBody>
          <a:bodyPr/>
          <a:lstStyle/>
          <a:p>
            <a:r>
              <a:rPr lang="zh-cn" b="1" dirty="0">
                <a:latin typeface="Segoe UI Semibold" panose="020B0702040204020203" pitchFamily="34" charset="0"/>
                <a:ea typeface="微软雅黑" panose="020B0503020204020204" pitchFamily="34" charset="-122"/>
              </a:rPr>
              <a:t>使用 </a:t>
            </a:r>
            <a:r>
              <a:rPr lang="zh-cn" dirty="0">
                <a:latin typeface="Segoe UI Semibold" panose="020B0702040204020203" pitchFamily="34" charset="0"/>
                <a:ea typeface="微软雅黑" panose="020B0503020204020204" pitchFamily="34" charset="-122"/>
              </a:rPr>
              <a:t>Microsoft Graph API</a:t>
            </a:r>
          </a:p>
        </p:txBody>
      </p:sp>
      <p:sp>
        <p:nvSpPr>
          <p:cNvPr id="5" name="Text Placeholder 4">
            <a:extLst>
              <a:ext uri="{FF2B5EF4-FFF2-40B4-BE49-F238E27FC236}">
                <a16:creationId xmlns:a16="http://schemas.microsoft.com/office/drawing/2014/main" id="{6DD03C5D-126E-44B5-9C9C-150639DA56BD}"/>
              </a:ext>
            </a:extLst>
          </p:cNvPr>
          <p:cNvSpPr>
            <a:spLocks noGrp="1"/>
          </p:cNvSpPr>
          <p:nvPr>
            <p:ph type="body" sz="quarter" idx="10"/>
          </p:nvPr>
        </p:nvSpPr>
        <p:spPr>
          <a:xfrm>
            <a:off x="586390" y="1434370"/>
            <a:ext cx="11018520" cy="3422475"/>
          </a:xfrm>
        </p:spPr>
        <p:txBody>
          <a:bodyPr/>
          <a:lstStyle/>
          <a:p>
            <a:pPr lvl="2" indent="-228600">
              <a:buFont typeface="Wingdings" panose="05000000000000000000" pitchFamily="2" charset="2"/>
              <a:buChar char=""/>
            </a:pPr>
            <a:r>
              <a:rPr lang="zh-cn" sz="2800" dirty="0">
                <a:latin typeface="Segoe UI" panose="020B0502040204020203" pitchFamily="34" charset="0"/>
                <a:ea typeface="微软雅黑" panose="020B0503020204020204" pitchFamily="34" charset="-122"/>
                <a:cs typeface="Segoe UI Semilight" panose="020B0402040204020203" pitchFamily="34" charset="0"/>
              </a:rPr>
              <a:t>使用</a:t>
            </a:r>
            <a:r>
              <a:rPr lang="zh-cn" sz="2800" b="1" dirty="0">
                <a:latin typeface="Segoe UI Semibold" panose="020B0702040204020203" pitchFamily="34" charset="0"/>
                <a:ea typeface="微软雅黑" panose="020B0503020204020204" pitchFamily="34" charset="-122"/>
                <a:cs typeface="Segoe UI Semilight" panose="020B0402040204020203" pitchFamily="34" charset="0"/>
              </a:rPr>
              <a:t> Microsoft Graph Explorer</a:t>
            </a:r>
            <a:r>
              <a:rPr lang="zh-cn" sz="2800" dirty="0">
                <a:latin typeface="Segoe UI" panose="020B0502040204020203" pitchFamily="34" charset="0"/>
                <a:ea typeface="微软雅黑" panose="020B0503020204020204" pitchFamily="34" charset="-122"/>
                <a:cs typeface="Segoe UI Semilight" panose="020B0402040204020203" pitchFamily="34" charset="0"/>
              </a:rPr>
              <a:t> 测试</a:t>
            </a:r>
          </a:p>
          <a:p>
            <a:pPr lvl="2" indent="-228600">
              <a:buFont typeface="Wingdings" panose="05000000000000000000" pitchFamily="2" charset="2"/>
              <a:buChar char=""/>
            </a:pPr>
            <a:r>
              <a:rPr lang="zh-cn" sz="2800" dirty="0">
                <a:latin typeface="Segoe UI" panose="020B0502040204020203" pitchFamily="34" charset="0"/>
                <a:ea typeface="微软雅黑" panose="020B0503020204020204" pitchFamily="34" charset="-122"/>
                <a:cs typeface="Segoe UI Semilight" panose="020B0402040204020203" pitchFamily="34" charset="0"/>
              </a:rPr>
              <a:t>请求：</a:t>
            </a:r>
          </a:p>
          <a:p>
            <a:pPr marL="457200" lvl="3"/>
            <a:r>
              <a:rPr lang="zh-cn" sz="2000" dirty="0">
                <a:latin typeface="Segoe UI" panose="020B0502040204020203" pitchFamily="34" charset="0"/>
                <a:ea typeface="微软雅黑" panose="020B0503020204020204" pitchFamily="34" charset="-122"/>
              </a:rPr>
              <a:t>	{</a:t>
            </a:r>
            <a:r>
              <a:rPr lang="zh-cn" sz="2000" b="1" dirty="0">
                <a:latin typeface="Segoe UI" panose="020B0502040204020203" pitchFamily="34" charset="0"/>
                <a:ea typeface="微软雅黑" panose="020B0503020204020204" pitchFamily="34" charset="-122"/>
              </a:rPr>
              <a:t>HTTP method</a:t>
            </a:r>
            <a:r>
              <a:rPr lang="zh-cn" sz="2000" dirty="0">
                <a:latin typeface="Segoe UI" panose="020B0502040204020203" pitchFamily="34" charset="0"/>
                <a:ea typeface="微软雅黑" panose="020B0503020204020204" pitchFamily="34" charset="-122"/>
              </a:rPr>
              <a:t>}https://graph.microsoft.com/{</a:t>
            </a:r>
            <a:r>
              <a:rPr lang="zh-cn" sz="2000" b="1" dirty="0">
                <a:latin typeface="Segoe UI" panose="020B0502040204020203" pitchFamily="34" charset="0"/>
                <a:ea typeface="微软雅黑" panose="020B0503020204020204" pitchFamily="34" charset="-122"/>
              </a:rPr>
              <a:t>version</a:t>
            </a:r>
            <a:r>
              <a:rPr lang="zh-cn" sz="2000" dirty="0">
                <a:latin typeface="Segoe UI" panose="020B0502040204020203" pitchFamily="34" charset="0"/>
                <a:ea typeface="微软雅黑" panose="020B0503020204020204" pitchFamily="34" charset="-122"/>
              </a:rPr>
              <a:t>}/{</a:t>
            </a:r>
            <a:r>
              <a:rPr lang="zh-cn" sz="2000" b="1" dirty="0">
                <a:latin typeface="Segoe UI" panose="020B0502040204020203" pitchFamily="34" charset="0"/>
                <a:ea typeface="微软雅黑" panose="020B0503020204020204" pitchFamily="34" charset="-122"/>
              </a:rPr>
              <a:t>resource</a:t>
            </a:r>
            <a:r>
              <a:rPr lang="zh-cn" sz="2000" dirty="0">
                <a:latin typeface="Segoe UI" panose="020B0502040204020203" pitchFamily="34" charset="0"/>
                <a:ea typeface="微软雅黑" panose="020B0503020204020204" pitchFamily="34" charset="-122"/>
              </a:rPr>
              <a:t>}?{</a:t>
            </a:r>
            <a:r>
              <a:rPr lang="zh-cn" sz="2000" b="1" dirty="0">
                <a:latin typeface="Segoe UI" panose="020B0502040204020203" pitchFamily="34" charset="0"/>
                <a:ea typeface="微软雅黑" panose="020B0503020204020204" pitchFamily="34" charset="-122"/>
              </a:rPr>
              <a:t>query-parameters</a:t>
            </a:r>
            <a:r>
              <a:rPr lang="zh-cn" sz="2000" dirty="0">
                <a:latin typeface="Segoe UI" panose="020B0502040204020203" pitchFamily="34" charset="0"/>
                <a:ea typeface="微软雅黑" panose="020B0503020204020204" pitchFamily="34" charset="-122"/>
              </a:rPr>
              <a:t>}</a:t>
            </a:r>
            <a:endParaRPr lang="en-US" sz="2600" dirty="0">
              <a:latin typeface="Segoe UI" panose="020B0502040204020203" pitchFamily="34" charset="0"/>
              <a:ea typeface="微软雅黑" panose="020B0503020204020204" pitchFamily="34" charset="-122"/>
              <a:cs typeface="Segoe UI Semilight" panose="020B0402040204020203" pitchFamily="34" charset="0"/>
            </a:endParaRPr>
          </a:p>
          <a:p>
            <a:pPr lvl="2" indent="-228600">
              <a:buFont typeface="Wingdings" panose="05000000000000000000" pitchFamily="2" charset="2"/>
              <a:buChar char=""/>
            </a:pPr>
            <a:r>
              <a:rPr lang="zh-cn" sz="2800" dirty="0">
                <a:latin typeface="Segoe UI" panose="020B0502040204020203" pitchFamily="34" charset="0"/>
                <a:ea typeface="微软雅黑" panose="020B0503020204020204" pitchFamily="34" charset="-122"/>
                <a:cs typeface="Segoe UI Semilight" panose="020B0402040204020203" pitchFamily="34" charset="0"/>
              </a:rPr>
              <a:t>响应：</a:t>
            </a:r>
          </a:p>
          <a:p>
            <a:pPr lvl="3" indent="-228600">
              <a:buFont typeface="Wingdings" panose="05000000000000000000" pitchFamily="2" charset="2"/>
              <a:buChar char=""/>
            </a:pPr>
            <a:r>
              <a:rPr lang="zh-cn" sz="2400" dirty="0">
                <a:latin typeface="Segoe UI" panose="020B0502040204020203" pitchFamily="34" charset="0"/>
                <a:ea typeface="微软雅黑" panose="020B0503020204020204" pitchFamily="34" charset="-122"/>
                <a:cs typeface="Segoe UI Semilight" panose="020B0402040204020203" pitchFamily="34" charset="0"/>
              </a:rPr>
              <a:t>状态代码</a:t>
            </a:r>
          </a:p>
          <a:p>
            <a:pPr lvl="3" indent="-228600">
              <a:buFont typeface="Wingdings" panose="05000000000000000000" pitchFamily="2" charset="2"/>
              <a:buChar char=""/>
            </a:pPr>
            <a:r>
              <a:rPr lang="zh-cn" sz="2400" dirty="0">
                <a:latin typeface="Segoe UI" panose="020B0502040204020203" pitchFamily="34" charset="0"/>
                <a:ea typeface="微软雅黑" panose="020B0503020204020204" pitchFamily="34" charset="-122"/>
                <a:cs typeface="Segoe UI Semilight" panose="020B0402040204020203" pitchFamily="34" charset="0"/>
              </a:rPr>
              <a:t>响应消息</a:t>
            </a:r>
          </a:p>
          <a:p>
            <a:pPr lvl="3" indent="-228600">
              <a:buFont typeface="Wingdings" panose="05000000000000000000" pitchFamily="2" charset="2"/>
              <a:buChar char=""/>
            </a:pPr>
            <a:r>
              <a:rPr lang="zh-cn" sz="2400" dirty="0">
                <a:latin typeface="Segoe UI" panose="020B0502040204020203" pitchFamily="34" charset="0"/>
                <a:ea typeface="微软雅黑" panose="020B0503020204020204" pitchFamily="34" charset="-122"/>
                <a:cs typeface="Segoe UI Semilight" panose="020B0402040204020203" pitchFamily="34" charset="0"/>
              </a:rPr>
              <a:t>nextLink</a:t>
            </a:r>
            <a:endParaRPr lang="en-US" sz="2400" dirty="0">
              <a:latin typeface="Segoe UI" panose="020B0502040204020203" pitchFamily="34" charset="0"/>
              <a:ea typeface="微软雅黑" panose="020B0503020204020204" pitchFamily="34" charset="-122"/>
              <a:cs typeface="Segoe UI Semilight" panose="020B0402040204020203" pitchFamily="34" charset="0"/>
            </a:endParaRPr>
          </a:p>
          <a:p>
            <a:pPr lvl="3" indent="-228600">
              <a:buFont typeface="Wingdings" panose="05000000000000000000" pitchFamily="2" charset="2"/>
              <a:buChar char=""/>
            </a:pPr>
            <a:endParaRPr lang="en-US" dirty="0">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286795511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CD8665D-5A50-4F07-9D33-48CCD3FD74C7}"/>
              </a:ext>
            </a:extLst>
          </p:cNvPr>
          <p:cNvSpPr>
            <a:spLocks noGrp="1"/>
          </p:cNvSpPr>
          <p:nvPr>
            <p:ph type="title"/>
          </p:nvPr>
        </p:nvSpPr>
        <p:spPr>
          <a:xfrm>
            <a:off x="731345" y="4009791"/>
            <a:ext cx="9144000" cy="553998"/>
          </a:xfrm>
        </p:spPr>
        <p:txBody>
          <a:bodyPr/>
          <a:lstStyle/>
          <a:p>
            <a:r>
              <a:rPr lang="zh-cn" b="1" dirty="0">
                <a:latin typeface="Segoe UI Semibold" panose="020B0702040204020203" pitchFamily="34" charset="0"/>
                <a:ea typeface="微软雅黑" panose="020B0503020204020204" pitchFamily="34" charset="-122"/>
              </a:rPr>
              <a:t>通过查询参数优化数据使用</a:t>
            </a:r>
          </a:p>
        </p:txBody>
      </p:sp>
    </p:spTree>
    <p:extLst>
      <p:ext uri="{BB962C8B-B14F-4D97-AF65-F5344CB8AC3E}">
        <p14:creationId xmlns:p14="http://schemas.microsoft.com/office/powerpoint/2010/main" val="2348180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192DF-2051-402C-9326-236D8A4617C5}"/>
              </a:ext>
            </a:extLst>
          </p:cNvPr>
          <p:cNvSpPr>
            <a:spLocks noGrp="1"/>
          </p:cNvSpPr>
          <p:nvPr>
            <p:ph type="title"/>
          </p:nvPr>
        </p:nvSpPr>
        <p:spPr>
          <a:xfrm>
            <a:off x="588263" y="457200"/>
            <a:ext cx="11018520" cy="553998"/>
          </a:xfrm>
        </p:spPr>
        <p:txBody>
          <a:bodyPr>
            <a:normAutofit/>
          </a:bodyPr>
          <a:lstStyle/>
          <a:p>
            <a:r>
              <a:rPr lang="zh-cn" b="1" dirty="0">
                <a:latin typeface="Segoe UI Semibold" panose="020B0702040204020203" pitchFamily="34" charset="0"/>
                <a:ea typeface="微软雅黑" panose="020B0503020204020204" pitchFamily="34" charset="-122"/>
              </a:rPr>
              <a:t>查询参数简介</a:t>
            </a:r>
          </a:p>
        </p:txBody>
      </p:sp>
      <p:sp>
        <p:nvSpPr>
          <p:cNvPr id="3" name="Text Placeholder 2">
            <a:extLst>
              <a:ext uri="{FF2B5EF4-FFF2-40B4-BE49-F238E27FC236}">
                <a16:creationId xmlns:a16="http://schemas.microsoft.com/office/drawing/2014/main" id="{842D4BEF-3207-42E1-A211-A3D8FEEA6A97}"/>
              </a:ext>
            </a:extLst>
          </p:cNvPr>
          <p:cNvSpPr>
            <a:spLocks noGrp="1"/>
          </p:cNvSpPr>
          <p:nvPr>
            <p:ph type="body" sz="quarter" idx="10"/>
          </p:nvPr>
        </p:nvSpPr>
        <p:spPr>
          <a:xfrm>
            <a:off x="584200" y="1435497"/>
            <a:ext cx="11018520" cy="3890296"/>
          </a:xfrm>
        </p:spPr>
        <p:txBody>
          <a:bodyPr/>
          <a:lstStyle/>
          <a:p>
            <a:r>
              <a:rPr lang="zh-cn">
                <a:latin typeface="Segoe UI" panose="020B0502040204020203" pitchFamily="34" charset="0"/>
                <a:ea typeface="微软雅黑" panose="020B0503020204020204" pitchFamily="34" charset="-122"/>
              </a:rPr>
              <a:t>Microsoft Graph API 实现了许多 OData 协议的查询参数。</a:t>
            </a:r>
          </a:p>
          <a:p>
            <a:r>
              <a:rPr lang="zh-cn" sz="2800">
                <a:latin typeface="Segoe UI" panose="020B0502040204020203" pitchFamily="34" charset="0"/>
                <a:ea typeface="微软雅黑" panose="020B0503020204020204" pitchFamily="34" charset="-122"/>
                <a:cs typeface="Segoe UI Semilight" panose="020B0402040204020203" pitchFamily="34" charset="0"/>
              </a:rPr>
              <a:t>可以使用查询参数：</a:t>
            </a:r>
          </a:p>
          <a:p>
            <a:pPr lvl="1"/>
            <a:r>
              <a:rPr lang="zh-cn">
                <a:latin typeface="Segoe UI Semilight" panose="020B0402040204020203" pitchFamily="34" charset="0"/>
                <a:ea typeface="微软雅黑" panose="020B0503020204020204" pitchFamily="34" charset="-122"/>
                <a:cs typeface="Segoe UI Semilight" panose="020B0402040204020203" pitchFamily="34" charset="0"/>
              </a:rPr>
              <a:t>对结果排序</a:t>
            </a:r>
          </a:p>
          <a:p>
            <a:pPr lvl="1"/>
            <a:r>
              <a:rPr lang="zh-cn">
                <a:latin typeface="Segoe UI Semilight" panose="020B0402040204020203" pitchFamily="34" charset="0"/>
                <a:ea typeface="微软雅黑" panose="020B0503020204020204" pitchFamily="34" charset="-122"/>
                <a:cs typeface="Segoe UI Semilight" panose="020B0402040204020203" pitchFamily="34" charset="0"/>
              </a:rPr>
              <a:t>限制结果数</a:t>
            </a:r>
          </a:p>
          <a:p>
            <a:pPr lvl="1"/>
            <a:r>
              <a:rPr lang="zh-cn">
                <a:latin typeface="Segoe UI Semilight" panose="020B0402040204020203" pitchFamily="34" charset="0"/>
                <a:ea typeface="微软雅黑" panose="020B0503020204020204" pitchFamily="34" charset="-122"/>
                <a:cs typeface="Segoe UI Semilight" panose="020B0402040204020203" pitchFamily="34" charset="0"/>
              </a:rPr>
              <a:t>搜索资源</a:t>
            </a:r>
          </a:p>
          <a:p>
            <a:pPr lvl="1"/>
            <a:r>
              <a:rPr lang="zh-cn">
                <a:latin typeface="Segoe UI Semilight" panose="020B0402040204020203" pitchFamily="34" charset="0"/>
                <a:ea typeface="微软雅黑" panose="020B0503020204020204" pitchFamily="34" charset="-122"/>
                <a:cs typeface="Segoe UI Semilight" panose="020B0402040204020203" pitchFamily="34" charset="0"/>
              </a:rPr>
              <a:t>选择特定的数据属性</a:t>
            </a:r>
          </a:p>
          <a:p>
            <a:pPr lvl="1"/>
            <a:r>
              <a:rPr lang="zh-cn">
                <a:latin typeface="Segoe UI Semilight" panose="020B0402040204020203" pitchFamily="34" charset="0"/>
                <a:ea typeface="微软雅黑" panose="020B0503020204020204" pitchFamily="34" charset="-122"/>
                <a:cs typeface="Segoe UI Semilight" panose="020B0402040204020203" pitchFamily="34" charset="0"/>
              </a:rPr>
              <a:t>筛选数据</a:t>
            </a:r>
          </a:p>
          <a:p>
            <a:pPr marL="228600" lvl="1" indent="0">
              <a:buNone/>
            </a:pPr>
            <a:endParaRPr lang="en-US">
              <a:latin typeface="Segoe UI Semilight" panose="020B0402040204020203" pitchFamily="34" charset="0"/>
              <a:ea typeface="微软雅黑" panose="020B0503020204020204" pitchFamily="34" charset="-122"/>
              <a:cs typeface="Segoe UI Semilight" panose="020B0402040204020203" pitchFamily="34" charset="0"/>
            </a:endParaRPr>
          </a:p>
          <a:p>
            <a:pPr lvl="2" fontAlgn="t"/>
            <a:endParaRPr lang="en-US">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178130983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zh-cn" dirty="0">
                <a:latin typeface="Segoe UI Semibold" panose="020B0702040204020203" pitchFamily="34" charset="0"/>
                <a:ea typeface="微软雅黑" panose="020B0503020204020204" pitchFamily="34" charset="-122"/>
              </a:rPr>
              <a:t>$select </a:t>
            </a:r>
            <a:r>
              <a:rPr lang="zh-cn" b="1" dirty="0">
                <a:latin typeface="Segoe UI Semibold" panose="020B0702040204020203" pitchFamily="34" charset="0"/>
                <a:ea typeface="微软雅黑" panose="020B0503020204020204" pitchFamily="34" charset="-122"/>
              </a:rPr>
              <a:t>查询参数</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8262" y="1435497"/>
            <a:ext cx="11187253" cy="3976473"/>
          </a:xfrm>
        </p:spPr>
        <p:txBody>
          <a:bodyPr/>
          <a:lstStyle/>
          <a:p>
            <a:pPr marL="0" lvl="1" indent="0">
              <a:buNone/>
            </a:pPr>
            <a:r>
              <a:rPr lang="zh-cn" sz="2800">
                <a:latin typeface="Segoe UI" panose="020B0502040204020203" pitchFamily="34" charset="0"/>
                <a:ea typeface="微软雅黑" panose="020B0503020204020204" pitchFamily="34" charset="-122"/>
                <a:cs typeface="Segoe UI Semilight" panose="020B0402040204020203" pitchFamily="34" charset="0"/>
              </a:rPr>
              <a:t>使用 $select 可：</a:t>
            </a:r>
          </a:p>
          <a:p>
            <a:pPr lvl="1" indent="-457200"/>
            <a:r>
              <a:rPr lang="zh-cn" sz="2800">
                <a:latin typeface="Segoe UI" panose="020B0502040204020203" pitchFamily="34" charset="0"/>
                <a:ea typeface="微软雅黑" panose="020B0503020204020204" pitchFamily="34" charset="-122"/>
                <a:cs typeface="Segoe UI Semilight" panose="020B0402040204020203" pitchFamily="34" charset="0"/>
              </a:rPr>
              <a:t>仅获取所需数据</a:t>
            </a:r>
          </a:p>
          <a:p>
            <a:pPr lvl="1" indent="-457200"/>
            <a:r>
              <a:rPr lang="zh-cn" sz="2800">
                <a:latin typeface="Segoe UI" panose="020B0502040204020203" pitchFamily="34" charset="0"/>
                <a:ea typeface="微软雅黑" panose="020B0503020204020204" pitchFamily="34" charset="-122"/>
                <a:cs typeface="Segoe UI Semilight" panose="020B0402040204020203" pitchFamily="34" charset="0"/>
              </a:rPr>
              <a:t>获取默认情况下不会返回的属性</a:t>
            </a:r>
          </a:p>
          <a:p>
            <a:pPr marL="0" lvl="1" indent="0">
              <a:buNone/>
            </a:pPr>
            <a:endParaRPr lang="en-US" sz="2800">
              <a:latin typeface="Segoe UI" panose="020B0502040204020203" pitchFamily="34" charset="0"/>
              <a:ea typeface="微软雅黑" panose="020B0503020204020204" pitchFamily="34" charset="-122"/>
              <a:cs typeface="Segoe UI Semilight" panose="020B0402040204020203" pitchFamily="34" charset="0"/>
            </a:endParaRPr>
          </a:p>
          <a:p>
            <a:pPr marL="0" lvl="1" indent="0">
              <a:buNone/>
            </a:pPr>
            <a:r>
              <a:rPr lang="zh-cn" sz="2800">
                <a:latin typeface="Segoe UI" panose="020B0502040204020203" pitchFamily="34" charset="0"/>
                <a:ea typeface="微软雅黑" panose="020B0503020204020204" pitchFamily="34" charset="-122"/>
                <a:cs typeface="Segoe UI Semilight" panose="020B0402040204020203" pitchFamily="34" charset="0"/>
              </a:rPr>
              <a:t>请求登录用户的 </a:t>
            </a:r>
            <a:r>
              <a:rPr lang="zh-cn" sz="2800" i="1">
                <a:latin typeface="Segoe UI" panose="020B0502040204020203" pitchFamily="34" charset="0"/>
                <a:ea typeface="微软雅黑" panose="020B0503020204020204" pitchFamily="34" charset="-122"/>
                <a:cs typeface="Segoe UI Semilight" panose="020B0402040204020203" pitchFamily="34" charset="0"/>
              </a:rPr>
              <a:t>from</a:t>
            </a:r>
            <a:r>
              <a:rPr lang="zh-cn" sz="2800">
                <a:latin typeface="Segoe UI" panose="020B0502040204020203" pitchFamily="34" charset="0"/>
                <a:ea typeface="微软雅黑" panose="020B0503020204020204" pitchFamily="34" charset="-122"/>
                <a:cs typeface="Segoe UI Semilight" panose="020B0402040204020203" pitchFamily="34" charset="0"/>
              </a:rPr>
              <a:t> 和 </a:t>
            </a:r>
            <a:r>
              <a:rPr lang="zh-cn" sz="2800" i="1">
                <a:latin typeface="Segoe UI" panose="020B0502040204020203" pitchFamily="34" charset="0"/>
                <a:ea typeface="微软雅黑" panose="020B0503020204020204" pitchFamily="34" charset="-122"/>
                <a:cs typeface="Segoe UI Semilight" panose="020B0402040204020203" pitchFamily="34" charset="0"/>
              </a:rPr>
              <a:t>subject</a:t>
            </a:r>
            <a:r>
              <a:rPr lang="zh-cn" sz="2800">
                <a:latin typeface="Segoe UI" panose="020B0502040204020203" pitchFamily="34" charset="0"/>
                <a:ea typeface="微软雅黑" panose="020B0503020204020204" pitchFamily="34" charset="-122"/>
                <a:cs typeface="Segoe UI Semilight" panose="020B0402040204020203" pitchFamily="34" charset="0"/>
              </a:rPr>
              <a:t> 属性：</a:t>
            </a:r>
            <a:endParaRPr lang="en-US">
              <a:latin typeface="Segoe UI" panose="020B0502040204020203" pitchFamily="34" charset="0"/>
              <a:ea typeface="微软雅黑" panose="020B0503020204020204" pitchFamily="34" charset="-122"/>
            </a:endParaRPr>
          </a:p>
          <a:p>
            <a:pPr marL="0" lvl="1" indent="0">
              <a:buNone/>
            </a:pPr>
            <a:r>
              <a:rPr lang="zh-cn" sz="2400">
                <a:latin typeface="Segoe UI Semilight" panose="020B0402040204020203" pitchFamily="34" charset="0"/>
                <a:ea typeface="微软雅黑" panose="020B0503020204020204" pitchFamily="34" charset="-122"/>
                <a:cs typeface="Segoe UI Semilight" panose="020B0402040204020203" pitchFamily="34" charset="0"/>
              </a:rPr>
              <a:t>	https://graph.microsoft.com/v1.0/me/messages?$select=from,subject</a:t>
            </a:r>
          </a:p>
          <a:p>
            <a:pPr marL="0" lvl="1" indent="0">
              <a:buNone/>
            </a:pPr>
            <a:endParaRPr lang="en-US" sz="2800">
              <a:latin typeface="Segoe UI Semilight" panose="020B0402040204020203" pitchFamily="34" charset="0"/>
              <a:ea typeface="微软雅黑" panose="020B0503020204020204" pitchFamily="34" charset="-122"/>
              <a:cs typeface="Segoe UI Semilight" panose="020B0402040204020203" pitchFamily="34" charset="0"/>
            </a:endParaRPr>
          </a:p>
          <a:p>
            <a:pPr marL="228600" lvl="1"/>
            <a:endParaRPr lang="en-US" sz="2800">
              <a:latin typeface="Segoe UI Semilight" panose="020B0402040204020203" pitchFamily="34" charset="0"/>
              <a:ea typeface="微软雅黑" panose="020B0503020204020204" pitchFamily="34" charset="-122"/>
              <a:cs typeface="Segoe UI Semilight" panose="020B0402040204020203" pitchFamily="34" charset="0"/>
            </a:endParaRPr>
          </a:p>
        </p:txBody>
      </p:sp>
    </p:spTree>
    <p:extLst>
      <p:ext uri="{BB962C8B-B14F-4D97-AF65-F5344CB8AC3E}">
        <p14:creationId xmlns:p14="http://schemas.microsoft.com/office/powerpoint/2010/main" val="294229159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3118-A54C-49E5-A4D8-A37831D733E7}"/>
              </a:ext>
            </a:extLst>
          </p:cNvPr>
          <p:cNvSpPr>
            <a:spLocks noGrp="1"/>
          </p:cNvSpPr>
          <p:nvPr>
            <p:ph type="title"/>
          </p:nvPr>
        </p:nvSpPr>
        <p:spPr>
          <a:xfrm>
            <a:off x="588262" y="457200"/>
            <a:ext cx="11359095" cy="553998"/>
          </a:xfrm>
        </p:spPr>
        <p:txBody>
          <a:bodyPr>
            <a:normAutofit/>
          </a:bodyPr>
          <a:lstStyle/>
          <a:p>
            <a:r>
              <a:rPr lang="zh-cn" dirty="0">
                <a:latin typeface="Segoe UI Semibold" panose="020B0702040204020203" pitchFamily="34" charset="0"/>
                <a:ea typeface="微软雅黑" panose="020B0503020204020204" pitchFamily="34" charset="-122"/>
              </a:rPr>
              <a:t>$orderby </a:t>
            </a:r>
            <a:r>
              <a:rPr lang="zh-cn" b="1" dirty="0">
                <a:latin typeface="Segoe UI Semibold" panose="020B0702040204020203" pitchFamily="34" charset="0"/>
                <a:ea typeface="微软雅黑" panose="020B0503020204020204" pitchFamily="34" charset="-122"/>
              </a:rPr>
              <a:t>查询参数</a:t>
            </a:r>
          </a:p>
        </p:txBody>
      </p:sp>
      <p:sp>
        <p:nvSpPr>
          <p:cNvPr id="3" name="Text Placeholder 2">
            <a:extLst>
              <a:ext uri="{FF2B5EF4-FFF2-40B4-BE49-F238E27FC236}">
                <a16:creationId xmlns:a16="http://schemas.microsoft.com/office/drawing/2014/main" id="{73671209-5B5A-48B8-8817-2B1E76DA04B1}"/>
              </a:ext>
            </a:extLst>
          </p:cNvPr>
          <p:cNvSpPr>
            <a:spLocks noGrp="1"/>
          </p:cNvSpPr>
          <p:nvPr>
            <p:ph type="body" sz="quarter" idx="10"/>
          </p:nvPr>
        </p:nvSpPr>
        <p:spPr>
          <a:xfrm>
            <a:off x="584200" y="1435497"/>
            <a:ext cx="11018520" cy="3459409"/>
          </a:xfrm>
        </p:spPr>
        <p:txBody>
          <a:bodyPr/>
          <a:lstStyle/>
          <a:p>
            <a:pPr marL="0" indent="0">
              <a:buNone/>
            </a:pPr>
            <a:r>
              <a:rPr lang="zh-cn">
                <a:latin typeface="Segoe UI" panose="020B0502040204020203" pitchFamily="34" charset="0"/>
                <a:ea typeface="微软雅黑" panose="020B0503020204020204" pitchFamily="34" charset="-122"/>
              </a:rPr>
              <a:t> 使用 $orderby 指定结果的排序顺序</a:t>
            </a:r>
          </a:p>
          <a:p>
            <a:pPr marL="0" indent="0">
              <a:buNone/>
            </a:pPr>
            <a:endParaRPr lang="en-US">
              <a:latin typeface="Segoe UI" panose="020B0502040204020203" pitchFamily="34" charset="0"/>
              <a:ea typeface="微软雅黑" panose="020B0503020204020204" pitchFamily="34" charset="-122"/>
            </a:endParaRPr>
          </a:p>
          <a:p>
            <a:pPr marL="0" indent="0">
              <a:buNone/>
            </a:pPr>
            <a:r>
              <a:rPr lang="zh-cn">
                <a:latin typeface="Segoe UI" panose="020B0502040204020203" pitchFamily="34" charset="0"/>
                <a:ea typeface="微软雅黑" panose="020B0503020204020204" pitchFamily="34" charset="-122"/>
              </a:rPr>
              <a:t>比在客户端上获取所有结果并排序更加高效</a:t>
            </a:r>
          </a:p>
          <a:p>
            <a:pPr marL="0" indent="0">
              <a:buNone/>
            </a:pPr>
            <a:endParaRPr lang="en-US">
              <a:latin typeface="Segoe UI" panose="020B0502040204020203" pitchFamily="34" charset="0"/>
              <a:ea typeface="微软雅黑" panose="020B0503020204020204" pitchFamily="34" charset="-122"/>
            </a:endParaRPr>
          </a:p>
          <a:p>
            <a:pPr marL="0" indent="0">
              <a:buNone/>
            </a:pPr>
            <a:r>
              <a:rPr lang="zh-cn">
                <a:latin typeface="Segoe UI" panose="020B0502040204020203" pitchFamily="34" charset="0"/>
                <a:ea typeface="微软雅黑" panose="020B0503020204020204" pitchFamily="34" charset="-122"/>
              </a:rPr>
              <a:t>获取组织中的用户，按显示名称排序：</a:t>
            </a:r>
          </a:p>
          <a:p>
            <a:pPr marL="0" indent="0">
              <a:buNone/>
            </a:pPr>
            <a:r>
              <a:rPr lang="zh-cn" sz="2400">
                <a:solidFill>
                  <a:schemeClr val="tx1"/>
                </a:solidFill>
                <a:latin typeface="Segoe UI" panose="020B0502040204020203" pitchFamily="34" charset="0"/>
                <a:ea typeface="微软雅黑" panose="020B0503020204020204" pitchFamily="34" charset="-122"/>
              </a:rPr>
              <a:t>	</a:t>
            </a:r>
            <a:r>
              <a:rPr lang="zh-cn" sz="2400">
                <a:solidFill>
                  <a:schemeClr val="tx1"/>
                </a:solidFill>
                <a:latin typeface="Segoe UI Light" pitchFamily="34" charset="0"/>
                <a:ea typeface="微软雅黑" panose="020B0503020204020204" pitchFamily="34" charset="-122"/>
              </a:rPr>
              <a:t>https://graph.microsoft.com/v1.0/users?$orderby=displayName</a:t>
            </a:r>
            <a:endParaRPr lang="en-US" sz="2400">
              <a:latin typeface="Segoe UI Light" panose="020B0502040204020203" pitchFamily="34" charset="0"/>
              <a:ea typeface="微软雅黑" panose="020B0503020204020204" pitchFamily="34" charset="-122"/>
            </a:endParaRPr>
          </a:p>
          <a:p>
            <a:pPr marL="0" indent="0">
              <a:buNone/>
            </a:pPr>
            <a:endParaRPr lang="en-US">
              <a:latin typeface="Segoe UI" panose="020B0502040204020203" pitchFamily="34" charset="0"/>
              <a:ea typeface="微软雅黑" panose="020B0503020204020204" pitchFamily="34" charset="-122"/>
            </a:endParaRPr>
          </a:p>
        </p:txBody>
      </p:sp>
    </p:spTree>
    <p:extLst>
      <p:ext uri="{BB962C8B-B14F-4D97-AF65-F5344CB8AC3E}">
        <p14:creationId xmlns:p14="http://schemas.microsoft.com/office/powerpoint/2010/main" val="1670291476"/>
      </p:ext>
    </p:extLst>
  </p:cSld>
  <p:clrMapOvr>
    <a:masterClrMapping/>
  </p:clrMapOvr>
  <p:transition>
    <p:fade/>
  </p:transition>
</p:sld>
</file>

<file path=ppt/theme/theme1.xml><?xml version="1.0" encoding="utf-8"?>
<a:theme xmlns:a="http://schemas.openxmlformats.org/drawingml/2006/main" name="Theme1 Baselin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heme1 Baseline" id="{109AA3EF-B71E-47F9-A71E-892901EDE286}" vid="{0BD6AB12-45D4-4F69-8C40-BDEF9C054BF4}"/>
    </a:ext>
  </a:extLst>
</a:theme>
</file>

<file path=ppt/theme/theme2.xml><?xml version="1.0" encoding="utf-8"?>
<a:theme xmlns:a="http://schemas.openxmlformats.org/drawingml/2006/main" name="9-51052_Microsoft_Ready_Template_Light">
  <a:themeElements>
    <a:clrScheme name="Inspire + Ready">
      <a:dk1>
        <a:srgbClr val="000000"/>
      </a:dk1>
      <a:lt1>
        <a:srgbClr val="FFFFFF"/>
      </a:lt1>
      <a:dk2>
        <a:srgbClr val="243A5E"/>
      </a:dk2>
      <a:lt2>
        <a:srgbClr val="E6E6E6"/>
      </a:lt2>
      <a:accent1>
        <a:srgbClr val="0078D4"/>
      </a:accent1>
      <a:accent2>
        <a:srgbClr val="243A5E"/>
      </a:accent2>
      <a:accent3>
        <a:srgbClr val="50E6FF"/>
      </a:accent3>
      <a:accent4>
        <a:srgbClr val="9BF00B"/>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Ready_Breakout_16x9_Confidential_Template.potx" id="{047CD1FD-0987-4156-A544-A9C558F6B546}" vid="{06A5ED89-57C8-4AD7-8D30-72B1E918141C}"/>
    </a:ext>
  </a:extLst>
</a:theme>
</file>

<file path=ppt/theme/theme3.xml><?xml version="1.0" encoding="utf-8"?>
<a:theme xmlns:a="http://schemas.openxmlformats.org/drawingml/2006/main" name="White Template">
  <a:themeElements>
    <a:clrScheme name="2019 Brand BLUE Light Bak">
      <a:dk1>
        <a:srgbClr val="000000"/>
      </a:dk1>
      <a:lt1>
        <a:srgbClr val="FFFFFF"/>
      </a:lt1>
      <a:dk2>
        <a:srgbClr val="243A5E"/>
      </a:dk2>
      <a:lt2>
        <a:srgbClr val="E6E6E6"/>
      </a:lt2>
      <a:accent1>
        <a:srgbClr val="0078D4"/>
      </a:accent1>
      <a:accent2>
        <a:srgbClr val="243A5E"/>
      </a:accent2>
      <a:accent3>
        <a:srgbClr val="D83B01"/>
      </a:accent3>
      <a:accent4>
        <a:srgbClr val="107C10"/>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5" id="{BD055CA6-169E-443C-9375-16F96A5E5348}" vid="{78346426-A43C-4280-AEC2-97A9BBDC32D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71B1F068AAB224FAE7DB4CDFA80525A" ma:contentTypeVersion="11" ma:contentTypeDescription="Create a new document." ma:contentTypeScope="" ma:versionID="69339ba31b3fc7d83028fe50b129e9d3">
  <xsd:schema xmlns:xsd="http://www.w3.org/2001/XMLSchema" xmlns:xs="http://www.w3.org/2001/XMLSchema" xmlns:p="http://schemas.microsoft.com/office/2006/metadata/properties" xmlns:ns2="a0deddf0-f628-451c-a763-2edd5c6ccf46" xmlns:ns3="75c92904-f576-44db-8133-88c65665be3e" targetNamespace="http://schemas.microsoft.com/office/2006/metadata/properties" ma:root="true" ma:fieldsID="39db734d115921bd3a497d5a14bb8136" ns2:_="" ns3:_="">
    <xsd:import namespace="a0deddf0-f628-451c-a763-2edd5c6ccf46"/>
    <xsd:import namespace="75c92904-f576-44db-8133-88c65665be3e"/>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deddf0-f628-451c-a763-2edd5c6ccf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75c92904-f576-44db-8133-88c65665be3e"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0FD9A8D-DF3E-4758-9885-8403611E599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0deddf0-f628-451c-a763-2edd5c6ccf46"/>
    <ds:schemaRef ds:uri="75c92904-f576-44db-8133-88c65665be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A10CB9C-7E3C-4885-AACD-39D837AD734D}">
  <ds:schemaRefs>
    <ds:schemaRef ds:uri="http://schemas.microsoft.com/office/2006/metadata/properties"/>
    <ds:schemaRef ds:uri="http://purl.org/dc/dcmitype/"/>
    <ds:schemaRef ds:uri="http://schemas.microsoft.com/office/2006/documentManagement/types"/>
    <ds:schemaRef ds:uri="http://www.w3.org/XML/1998/namespace"/>
    <ds:schemaRef ds:uri="http://purl.org/dc/elements/1.1/"/>
    <ds:schemaRef ds:uri="75c92904-f576-44db-8133-88c65665be3e"/>
    <ds:schemaRef ds:uri="http://schemas.microsoft.com/office/infopath/2007/PartnerControls"/>
    <ds:schemaRef ds:uri="http://purl.org/dc/terms/"/>
    <ds:schemaRef ds:uri="http://schemas.openxmlformats.org/package/2006/metadata/core-properties"/>
    <ds:schemaRef ds:uri="a0deddf0-f628-451c-a763-2edd5c6ccf46"/>
  </ds:schemaRefs>
</ds:datastoreItem>
</file>

<file path=customXml/itemProps3.xml><?xml version="1.0" encoding="utf-8"?>
<ds:datastoreItem xmlns:ds="http://schemas.openxmlformats.org/officeDocument/2006/customXml" ds:itemID="{81F5E38E-3635-4E65-A0DE-061924F8831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53</TotalTime>
  <Words>9334</Words>
  <Application>Microsoft Office PowerPoint</Application>
  <PresentationFormat>Widescreen</PresentationFormat>
  <Paragraphs>436</Paragraphs>
  <Slides>36</Slides>
  <Notes>36</Notes>
  <HiddenSlides>0</HiddenSlides>
  <MMClips>0</MMClips>
  <ScaleCrop>false</ScaleCrop>
  <HeadingPairs>
    <vt:vector size="4" baseType="variant">
      <vt:variant>
        <vt:lpstr>Theme</vt:lpstr>
      </vt:variant>
      <vt:variant>
        <vt:i4>3</vt:i4>
      </vt:variant>
      <vt:variant>
        <vt:lpstr>Slide Titles</vt:lpstr>
      </vt:variant>
      <vt:variant>
        <vt:i4>36</vt:i4>
      </vt:variant>
    </vt:vector>
  </HeadingPairs>
  <TitlesOfParts>
    <vt:vector size="39" baseType="lpstr">
      <vt:lpstr>Theme1 Baseline</vt:lpstr>
      <vt:lpstr>9-51052_Microsoft_Ready_Template_Light</vt:lpstr>
      <vt:lpstr>White Template</vt:lpstr>
      <vt:lpstr>使用 Microsoft Graph</vt:lpstr>
      <vt:lpstr>Microsoft Graph 概述 </vt:lpstr>
      <vt:lpstr>什么是 Microsoft Graph？</vt:lpstr>
      <vt:lpstr>访问 Microsoft Graph</vt:lpstr>
      <vt:lpstr>使用 Microsoft Graph API</vt:lpstr>
      <vt:lpstr>通过查询参数优化数据使用</vt:lpstr>
      <vt:lpstr>查询参数简介</vt:lpstr>
      <vt:lpstr>$select 查询参数</vt:lpstr>
      <vt:lpstr>$orderby 查询参数</vt:lpstr>
      <vt:lpstr>$skip 和 $top 查询参数</vt:lpstr>
      <vt:lpstr>$expand 查询参数</vt:lpstr>
      <vt:lpstr>$count 查询参数</vt:lpstr>
      <vt:lpstr>$search 查询参数</vt:lpstr>
      <vt:lpstr>$filter 查询参数</vt:lpstr>
      <vt:lpstr>演示</vt:lpstr>
      <vt:lpstr>优化网络流量</vt:lpstr>
      <vt:lpstr>接收变更通知</vt:lpstr>
      <vt:lpstr>执行批量请求</vt:lpstr>
      <vt:lpstr>使用 delta 查询获取更改</vt:lpstr>
      <vt:lpstr>处理节流</vt:lpstr>
      <vt:lpstr>演示</vt:lpstr>
      <vt:lpstr>使用 Microsoft Graph 访问用户数据</vt:lpstr>
      <vt:lpstr>在 Microsoft Graph 中执行用户相关操作</vt:lpstr>
      <vt:lpstr>获取用户的相关信息</vt:lpstr>
      <vt:lpstr>演示</vt:lpstr>
      <vt:lpstr>使用 Microsoft Graph 访问文件</vt:lpstr>
      <vt:lpstr>在 Microsoft Graph 中处理文件</vt:lpstr>
      <vt:lpstr>获取有关驱动器的信息</vt:lpstr>
      <vt:lpstr>下载文件</vt:lpstr>
      <vt:lpstr>上传大文件</vt:lpstr>
      <vt:lpstr>从一个组中的所有者列表中获取用户对象，然后检索该用户的文件</vt:lpstr>
      <vt:lpstr>在 Microsoft Graph 中管理组生命周期</vt:lpstr>
      <vt:lpstr>在 Microsoft Graph 中执行与组有关的操作</vt:lpstr>
      <vt:lpstr>获取组信息</vt:lpstr>
      <vt:lpstr>获取组信息</vt:lpstr>
      <vt:lpstr>管理组</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 with Microsoft Graph</dc:title>
  <dc:creator>Julie Descamp (CLEARWATER GROUP LLC)</dc:creator>
  <cp:lastModifiedBy>Meredith Wegley (RATIONAL INTERACTION, INC.)</cp:lastModifiedBy>
  <cp:revision>14</cp:revision>
  <dcterms:created xsi:type="dcterms:W3CDTF">2020-07-22T18:26:46Z</dcterms:created>
  <dcterms:modified xsi:type="dcterms:W3CDTF">2020-08-21T20:12:04Z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0x010100B71B1F068AAB224FAE7DB4CDFA80525A</vt:lpwstr>
  </property>
</Properties>
</file>

<file path=docProps/thumbnail.jpeg>
</file>